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d811e703e24a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bdcb5dddfd4535"/>
  </p:sldMasterIdLst>
  <p:sldIdLst>
    <p:sldId xmlns:r="http://schemas.openxmlformats.org/officeDocument/2006/relationships" id="256" r:id="R340b7fda873e43d3"/>
    <p:sldId xmlns:r="http://schemas.openxmlformats.org/officeDocument/2006/relationships" id="257" r:id="R2832ec99e2484811"/>
    <p:sldId xmlns:r="http://schemas.openxmlformats.org/officeDocument/2006/relationships" id="258" r:id="R8b331002468e4849"/>
    <p:sldId xmlns:r="http://schemas.openxmlformats.org/officeDocument/2006/relationships" id="259" r:id="Rf6707ffadab94dfb"/>
    <p:sldId xmlns:r="http://schemas.openxmlformats.org/officeDocument/2006/relationships" id="260" r:id="Rc94deb9a5e324c9f"/>
    <p:sldId xmlns:r="http://schemas.openxmlformats.org/officeDocument/2006/relationships" id="261" r:id="Ref33a40040c6458b"/>
    <p:sldId xmlns:r="http://schemas.openxmlformats.org/officeDocument/2006/relationships" id="262" r:id="R8f6c1447a95e45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bdcb5dddfd4535" /><Relationship Type="http://schemas.openxmlformats.org/officeDocument/2006/relationships/slide" Target="/ppt/slides/slide1.xml" Id="R340b7fda873e43d3" /><Relationship Type="http://schemas.openxmlformats.org/officeDocument/2006/relationships/slide" Target="/ppt/slides/slide2.xml" Id="R2832ec99e2484811" /><Relationship Type="http://schemas.openxmlformats.org/officeDocument/2006/relationships/slide" Target="/ppt/slides/slide3.xml" Id="R8b331002468e4849" /><Relationship Type="http://schemas.openxmlformats.org/officeDocument/2006/relationships/slide" Target="/ppt/slides/slide4.xml" Id="Rf6707ffadab94dfb" /><Relationship Type="http://schemas.openxmlformats.org/officeDocument/2006/relationships/slide" Target="/ppt/slides/slide5.xml" Id="Rc94deb9a5e324c9f" /><Relationship Type="http://schemas.openxmlformats.org/officeDocument/2006/relationships/slide" Target="/ppt/slides/slide6.xml" Id="Ref33a40040c6458b" /><Relationship Type="http://schemas.openxmlformats.org/officeDocument/2006/relationships/slide" Target="/ppt/slides/slide7.xml" Id="R8f6c1447a95e45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4124d9f0af43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6008445c942d3" /><Relationship Type="http://schemas.openxmlformats.org/officeDocument/2006/relationships/theme" Target="/ppt/slideMasters/theme/theme1.xml" Id="Re90500be5fb549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06008445c942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e6a3fb81742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435894e7243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5afe8ccf54d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d2cb467dd47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75a87704646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986e8db644a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4f31b62aa4e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SATIN BOWER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SATIN BOWER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SATIN BOWER AS ble etablert [år] og holder til i Langhus.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SATIN BOWER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SATIN BOWER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SATIN BOWER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3 355 154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24 929 824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40 604 284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SATIN BOWER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LARA URBANSKI SKJOLDEN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SATIN BOWER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Lara Skjolden, Parkveien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1405 Langhus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996 681 424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SATIN BOWER AS</a:t>
            </a:r>
          </a:p>
        </p:txBody>
      </p:sp>
    </p:spTree>
  </p:cSld>
  <p:clrMapOvr>
    <a:masterClrMapping xmlns:a="http://schemas.openxmlformats.org/drawingml/2006/main"/>
  </p:clrMapOvr>
</p:sld>
</file>