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10e0cc2ce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b1f3459a7d4eec"/>
  </p:sldMasterIdLst>
  <p:sldIdLst>
    <p:sldId xmlns:r="http://schemas.openxmlformats.org/officeDocument/2006/relationships" id="256" r:id="Rd4be2bcbe4a54285"/>
    <p:sldId xmlns:r="http://schemas.openxmlformats.org/officeDocument/2006/relationships" id="257" r:id="R859c371ab86d4d11"/>
    <p:sldId xmlns:r="http://schemas.openxmlformats.org/officeDocument/2006/relationships" id="258" r:id="R6636b695356542a1"/>
    <p:sldId xmlns:r="http://schemas.openxmlformats.org/officeDocument/2006/relationships" id="259" r:id="R0ea33fc98b694200"/>
    <p:sldId xmlns:r="http://schemas.openxmlformats.org/officeDocument/2006/relationships" id="260" r:id="Ra61c1928b0c74a6f"/>
    <p:sldId xmlns:r="http://schemas.openxmlformats.org/officeDocument/2006/relationships" id="261" r:id="Rd6f432f937004a2b"/>
    <p:sldId xmlns:r="http://schemas.openxmlformats.org/officeDocument/2006/relationships" id="262" r:id="Rddd2d490530d49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b1f3459a7d4eec" /><Relationship Type="http://schemas.openxmlformats.org/officeDocument/2006/relationships/slide" Target="/ppt/slides/slide1.xml" Id="Rd4be2bcbe4a54285" /><Relationship Type="http://schemas.openxmlformats.org/officeDocument/2006/relationships/slide" Target="/ppt/slides/slide2.xml" Id="R859c371ab86d4d11" /><Relationship Type="http://schemas.openxmlformats.org/officeDocument/2006/relationships/slide" Target="/ppt/slides/slide3.xml" Id="R6636b695356542a1" /><Relationship Type="http://schemas.openxmlformats.org/officeDocument/2006/relationships/slide" Target="/ppt/slides/slide4.xml" Id="R0ea33fc98b694200" /><Relationship Type="http://schemas.openxmlformats.org/officeDocument/2006/relationships/slide" Target="/ppt/slides/slide5.xml" Id="Ra61c1928b0c74a6f" /><Relationship Type="http://schemas.openxmlformats.org/officeDocument/2006/relationships/slide" Target="/ppt/slides/slide6.xml" Id="Rd6f432f937004a2b" /><Relationship Type="http://schemas.openxmlformats.org/officeDocument/2006/relationships/slide" Target="/ppt/slides/slide7.xml" Id="Rddd2d490530d49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641e463d32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635ddcea9a4eef" /><Relationship Type="http://schemas.openxmlformats.org/officeDocument/2006/relationships/theme" Target="/ppt/slideMasters/theme/theme1.xml" Id="R94c3a60b7786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635ddcea9a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c82b4a7b749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7f020500849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523a1397245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6c6c407ab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de37f5b1047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61fc7deef241a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f52ccc5e45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AXERA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AXERA BUSINESS MANAGEMENT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27 030 000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2 756 850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2 196 877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1 286 661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11 510 901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TUM INVEST AS  –  64,4 %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ANAKENA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LMJJ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996 707 636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AXERA BUSINESS MANAGEMENT AS</a:t>
            </a:r>
          </a:p>
        </p:txBody>
      </p:sp>
    </p:spTree>
  </p:cSld>
  <p:clrMapOvr>
    <a:masterClrMapping xmlns:a="http://schemas.openxmlformats.org/drawingml/2006/main"/>
  </p:clrMapOvr>
</p:sld>
</file>