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3d60c8d6b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3a69b0c964d98"/>
  </p:sldMasterIdLst>
  <p:sldIdLst>
    <p:sldId xmlns:r="http://schemas.openxmlformats.org/officeDocument/2006/relationships" id="256" r:id="Rf4143d0e9e2541ef"/>
    <p:sldId xmlns:r="http://schemas.openxmlformats.org/officeDocument/2006/relationships" id="257" r:id="R52fc8d33f9d8430e"/>
    <p:sldId xmlns:r="http://schemas.openxmlformats.org/officeDocument/2006/relationships" id="258" r:id="Re0200f3450dc4d4b"/>
    <p:sldId xmlns:r="http://schemas.openxmlformats.org/officeDocument/2006/relationships" id="259" r:id="Rfbd34931d6694319"/>
    <p:sldId xmlns:r="http://schemas.openxmlformats.org/officeDocument/2006/relationships" id="260" r:id="Rfe788a0ba5ac486e"/>
    <p:sldId xmlns:r="http://schemas.openxmlformats.org/officeDocument/2006/relationships" id="261" r:id="R21e47cba83c14ffc"/>
    <p:sldId xmlns:r="http://schemas.openxmlformats.org/officeDocument/2006/relationships" id="262" r:id="Rc17a53325900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3a69b0c964d98" /><Relationship Type="http://schemas.openxmlformats.org/officeDocument/2006/relationships/slide" Target="/ppt/slides/slide1.xml" Id="Rf4143d0e9e2541ef" /><Relationship Type="http://schemas.openxmlformats.org/officeDocument/2006/relationships/slide" Target="/ppt/slides/slide2.xml" Id="R52fc8d33f9d8430e" /><Relationship Type="http://schemas.openxmlformats.org/officeDocument/2006/relationships/slide" Target="/ppt/slides/slide3.xml" Id="Re0200f3450dc4d4b" /><Relationship Type="http://schemas.openxmlformats.org/officeDocument/2006/relationships/slide" Target="/ppt/slides/slide4.xml" Id="Rfbd34931d6694319" /><Relationship Type="http://schemas.openxmlformats.org/officeDocument/2006/relationships/slide" Target="/ppt/slides/slide5.xml" Id="Rfe788a0ba5ac486e" /><Relationship Type="http://schemas.openxmlformats.org/officeDocument/2006/relationships/slide" Target="/ppt/slides/slide6.xml" Id="R21e47cba83c14ffc" /><Relationship Type="http://schemas.openxmlformats.org/officeDocument/2006/relationships/slide" Target="/ppt/slides/slide7.xml" Id="Rc17a53325900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9fc56eea6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4081711f4368" /><Relationship Type="http://schemas.openxmlformats.org/officeDocument/2006/relationships/theme" Target="/ppt/slideMasters/theme/theme1.xml" Id="R7a0ef66f54c9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44081711f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263af5426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08cfa84d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faa1d79b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690f6739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cb8732be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64f60b0b9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32aab6cd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MANDM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ISAKSEN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ATLE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SOFIE ANVIK DUE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SIREN ANVIK AGAEV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allé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trond.anvik@visionpartner.no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996 736 377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