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ac0b248f6943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a5be63d104636"/>
  </p:sldMasterIdLst>
  <p:sldIdLst>
    <p:sldId xmlns:r="http://schemas.openxmlformats.org/officeDocument/2006/relationships" id="256" r:id="Ra1dab0c780cb4cf7"/>
    <p:sldId xmlns:r="http://schemas.openxmlformats.org/officeDocument/2006/relationships" id="257" r:id="R0c304486465e44dd"/>
    <p:sldId xmlns:r="http://schemas.openxmlformats.org/officeDocument/2006/relationships" id="258" r:id="R504ac68d8cc84f78"/>
    <p:sldId xmlns:r="http://schemas.openxmlformats.org/officeDocument/2006/relationships" id="259" r:id="Rc3cf4fb16d5640fc"/>
    <p:sldId xmlns:r="http://schemas.openxmlformats.org/officeDocument/2006/relationships" id="260" r:id="R8cfee5bcfa904f43"/>
    <p:sldId xmlns:r="http://schemas.openxmlformats.org/officeDocument/2006/relationships" id="261" r:id="Rb1f845aa6eec43f5"/>
    <p:sldId xmlns:r="http://schemas.openxmlformats.org/officeDocument/2006/relationships" id="262" r:id="R5632c42e2f22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a5be63d104636" /><Relationship Type="http://schemas.openxmlformats.org/officeDocument/2006/relationships/slide" Target="/ppt/slides/slide1.xml" Id="Ra1dab0c780cb4cf7" /><Relationship Type="http://schemas.openxmlformats.org/officeDocument/2006/relationships/slide" Target="/ppt/slides/slide2.xml" Id="R0c304486465e44dd" /><Relationship Type="http://schemas.openxmlformats.org/officeDocument/2006/relationships/slide" Target="/ppt/slides/slide3.xml" Id="R504ac68d8cc84f78" /><Relationship Type="http://schemas.openxmlformats.org/officeDocument/2006/relationships/slide" Target="/ppt/slides/slide4.xml" Id="Rc3cf4fb16d5640fc" /><Relationship Type="http://schemas.openxmlformats.org/officeDocument/2006/relationships/slide" Target="/ppt/slides/slide5.xml" Id="R8cfee5bcfa904f43" /><Relationship Type="http://schemas.openxmlformats.org/officeDocument/2006/relationships/slide" Target="/ppt/slides/slide6.xml" Id="Rb1f845aa6eec43f5" /><Relationship Type="http://schemas.openxmlformats.org/officeDocument/2006/relationships/slide" Target="/ppt/slides/slide7.xml" Id="R5632c42e2f22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2c62c21884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cd21a09d74251" /><Relationship Type="http://schemas.openxmlformats.org/officeDocument/2006/relationships/theme" Target="/ppt/slideMasters/theme/theme1.xml" Id="Rf570a4bd20f94a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acd21a09d7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a55b54b8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503b5bc4f40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a9c4fe68f47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983879e4049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e4dd77e4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a579df0cd4d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03e0029804b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MARINESENTER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MARINESENTER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121 496 751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11 254 417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50 948 656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Sundts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www.bergenmarinesenter.no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996 754 413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MARINESENTER AS</a:t>
            </a:r>
          </a:p>
        </p:txBody>
      </p:sp>
    </p:spTree>
  </p:cSld>
  <p:clrMapOvr>
    <a:masterClrMapping xmlns:a="http://schemas.openxmlformats.org/drawingml/2006/main"/>
  </p:clrMapOvr>
</p:sld>
</file>