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f7ee2683564b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0fc8c2b6004978"/>
  </p:sldMasterIdLst>
  <p:sldIdLst>
    <p:sldId xmlns:r="http://schemas.openxmlformats.org/officeDocument/2006/relationships" id="256" r:id="Raf132ed7d5ed4836"/>
    <p:sldId xmlns:r="http://schemas.openxmlformats.org/officeDocument/2006/relationships" id="257" r:id="R4fb011acdf1f445b"/>
    <p:sldId xmlns:r="http://schemas.openxmlformats.org/officeDocument/2006/relationships" id="258" r:id="R5f2b7f167ac4477a"/>
    <p:sldId xmlns:r="http://schemas.openxmlformats.org/officeDocument/2006/relationships" id="259" r:id="Rd718688a2aa84168"/>
    <p:sldId xmlns:r="http://schemas.openxmlformats.org/officeDocument/2006/relationships" id="260" r:id="Re9bf703293094d27"/>
    <p:sldId xmlns:r="http://schemas.openxmlformats.org/officeDocument/2006/relationships" id="261" r:id="R169b21235fd64a1b"/>
    <p:sldId xmlns:r="http://schemas.openxmlformats.org/officeDocument/2006/relationships" id="262" r:id="R9a514ab521ee40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0fc8c2b6004978" /><Relationship Type="http://schemas.openxmlformats.org/officeDocument/2006/relationships/slide" Target="/ppt/slides/slide1.xml" Id="Raf132ed7d5ed4836" /><Relationship Type="http://schemas.openxmlformats.org/officeDocument/2006/relationships/slide" Target="/ppt/slides/slide2.xml" Id="R4fb011acdf1f445b" /><Relationship Type="http://schemas.openxmlformats.org/officeDocument/2006/relationships/slide" Target="/ppt/slides/slide3.xml" Id="R5f2b7f167ac4477a" /><Relationship Type="http://schemas.openxmlformats.org/officeDocument/2006/relationships/slide" Target="/ppt/slides/slide4.xml" Id="Rd718688a2aa84168" /><Relationship Type="http://schemas.openxmlformats.org/officeDocument/2006/relationships/slide" Target="/ppt/slides/slide5.xml" Id="Re9bf703293094d27" /><Relationship Type="http://schemas.openxmlformats.org/officeDocument/2006/relationships/slide" Target="/ppt/slides/slide6.xml" Id="R169b21235fd64a1b" /><Relationship Type="http://schemas.openxmlformats.org/officeDocument/2006/relationships/slide" Target="/ppt/slides/slide7.xml" Id="R9a514ab521ee40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813e32d65943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ff2cb95454685" /><Relationship Type="http://schemas.openxmlformats.org/officeDocument/2006/relationships/theme" Target="/ppt/slideMasters/theme/theme1.xml" Id="R6140894ad46a47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8ff2cb954546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faac48eaa4d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914dc452849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57e41a4af4d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8fc7f2a3548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c744f20a343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2a3f144a543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e26f2464645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SDB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SDB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SDB HOLDING AS ble etablert [år] og holder til i Lepsøy.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SDB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SDB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SDB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324 889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−1 503 246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−1 346 897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7 049 040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11 086 883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SDB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STÅLE DAAE BØRNES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SDB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Ståle Daae Børnes, Røtingavegen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5216 Lepsøy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996 754 448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SDB HOLDING AS</a:t>
            </a:r>
          </a:p>
        </p:txBody>
      </p:sp>
    </p:spTree>
  </p:cSld>
  <p:clrMapOvr>
    <a:masterClrMapping xmlns:a="http://schemas.openxmlformats.org/drawingml/2006/main"/>
  </p:clrMapOvr>
</p:sld>
</file>