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e1484af75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2db3766774ab1"/>
  </p:sldMasterIdLst>
  <p:sldIdLst>
    <p:sldId xmlns:r="http://schemas.openxmlformats.org/officeDocument/2006/relationships" id="256" r:id="Rb4d00a4a998a43e7"/>
    <p:sldId xmlns:r="http://schemas.openxmlformats.org/officeDocument/2006/relationships" id="257" r:id="R64f3a3012b50404e"/>
    <p:sldId xmlns:r="http://schemas.openxmlformats.org/officeDocument/2006/relationships" id="258" r:id="R6cbad52c95804587"/>
    <p:sldId xmlns:r="http://schemas.openxmlformats.org/officeDocument/2006/relationships" id="259" r:id="R5acfb59925714d81"/>
    <p:sldId xmlns:r="http://schemas.openxmlformats.org/officeDocument/2006/relationships" id="260" r:id="R2927c7c51e054d1d"/>
    <p:sldId xmlns:r="http://schemas.openxmlformats.org/officeDocument/2006/relationships" id="261" r:id="Rf7be8e144096456d"/>
    <p:sldId xmlns:r="http://schemas.openxmlformats.org/officeDocument/2006/relationships" id="262" r:id="Raa268d77bb39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2db3766774ab1" /><Relationship Type="http://schemas.openxmlformats.org/officeDocument/2006/relationships/slide" Target="/ppt/slides/slide1.xml" Id="Rb4d00a4a998a43e7" /><Relationship Type="http://schemas.openxmlformats.org/officeDocument/2006/relationships/slide" Target="/ppt/slides/slide2.xml" Id="R64f3a3012b50404e" /><Relationship Type="http://schemas.openxmlformats.org/officeDocument/2006/relationships/slide" Target="/ppt/slides/slide3.xml" Id="R6cbad52c95804587" /><Relationship Type="http://schemas.openxmlformats.org/officeDocument/2006/relationships/slide" Target="/ppt/slides/slide4.xml" Id="R5acfb59925714d81" /><Relationship Type="http://schemas.openxmlformats.org/officeDocument/2006/relationships/slide" Target="/ppt/slides/slide5.xml" Id="R2927c7c51e054d1d" /><Relationship Type="http://schemas.openxmlformats.org/officeDocument/2006/relationships/slide" Target="/ppt/slides/slide6.xml" Id="Rf7be8e144096456d" /><Relationship Type="http://schemas.openxmlformats.org/officeDocument/2006/relationships/slide" Target="/ppt/slides/slide7.xml" Id="Raa268d77bb39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90869561f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da18a22043b8" /><Relationship Type="http://schemas.openxmlformats.org/officeDocument/2006/relationships/theme" Target="/ppt/slideMasters/theme/theme1.xml" Id="R427900d5db63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9da18a220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e9c60b17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ef43ee48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37d58595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4134734a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a9cd98d4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6fe557137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d170ba07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6 929 640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SNARBERG MARTHINUSSEN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 MARTHINUSSEN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Fæsteråsen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996 776 123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