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7e39d020142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5a01323cff4b18"/>
  </p:sldMasterIdLst>
  <p:sldIdLst>
    <p:sldId xmlns:r="http://schemas.openxmlformats.org/officeDocument/2006/relationships" id="256" r:id="R44a8f2f290c64b75"/>
    <p:sldId xmlns:r="http://schemas.openxmlformats.org/officeDocument/2006/relationships" id="257" r:id="Raa2682cb574448d9"/>
    <p:sldId xmlns:r="http://schemas.openxmlformats.org/officeDocument/2006/relationships" id="258" r:id="R282d1021fc6e4124"/>
    <p:sldId xmlns:r="http://schemas.openxmlformats.org/officeDocument/2006/relationships" id="259" r:id="Rb175cb2f46694f6a"/>
    <p:sldId xmlns:r="http://schemas.openxmlformats.org/officeDocument/2006/relationships" id="260" r:id="R58bbce5f9d8b4d37"/>
    <p:sldId xmlns:r="http://schemas.openxmlformats.org/officeDocument/2006/relationships" id="261" r:id="R3058e4a6232f42eb"/>
    <p:sldId xmlns:r="http://schemas.openxmlformats.org/officeDocument/2006/relationships" id="262" r:id="R5b838c84cc2840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a01323cff4b18" /><Relationship Type="http://schemas.openxmlformats.org/officeDocument/2006/relationships/slide" Target="/ppt/slides/slide1.xml" Id="R44a8f2f290c64b75" /><Relationship Type="http://schemas.openxmlformats.org/officeDocument/2006/relationships/slide" Target="/ppt/slides/slide2.xml" Id="Raa2682cb574448d9" /><Relationship Type="http://schemas.openxmlformats.org/officeDocument/2006/relationships/slide" Target="/ppt/slides/slide3.xml" Id="R282d1021fc6e4124" /><Relationship Type="http://schemas.openxmlformats.org/officeDocument/2006/relationships/slide" Target="/ppt/slides/slide4.xml" Id="Rb175cb2f46694f6a" /><Relationship Type="http://schemas.openxmlformats.org/officeDocument/2006/relationships/slide" Target="/ppt/slides/slide5.xml" Id="R58bbce5f9d8b4d37" /><Relationship Type="http://schemas.openxmlformats.org/officeDocument/2006/relationships/slide" Target="/ppt/slides/slide6.xml" Id="R3058e4a6232f42eb" /><Relationship Type="http://schemas.openxmlformats.org/officeDocument/2006/relationships/slide" Target="/ppt/slides/slide7.xml" Id="R5b838c84cc2840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3f603b01c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952246bb844e0" /><Relationship Type="http://schemas.openxmlformats.org/officeDocument/2006/relationships/theme" Target="/ppt/slideMasters/theme/theme1.xml" Id="R691140df320f4d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e952246bb844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03e097e3744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0ae643d4f4d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76a67cf05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3b7d3fcf5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e5eaccdd345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ca1575d7349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e658a486248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BLAKISRUD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BLAKISRUD AS ble etablert [år] og holder til i Eidsvoll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−491 962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72 386 546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74 463 886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INGVALD BLAKISRUD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Klaseigutua 172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2074 Eidsvoll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996 792 102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