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50b35f18cb45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0c806963834445"/>
  </p:sldMasterIdLst>
  <p:sldIdLst>
    <p:sldId xmlns:r="http://schemas.openxmlformats.org/officeDocument/2006/relationships" id="256" r:id="R56075732887f448d"/>
    <p:sldId xmlns:r="http://schemas.openxmlformats.org/officeDocument/2006/relationships" id="257" r:id="R47737ad6afaf4498"/>
    <p:sldId xmlns:r="http://schemas.openxmlformats.org/officeDocument/2006/relationships" id="258" r:id="R51bf8611bb3e479e"/>
    <p:sldId xmlns:r="http://schemas.openxmlformats.org/officeDocument/2006/relationships" id="259" r:id="R1101fb0e0ca34f93"/>
    <p:sldId xmlns:r="http://schemas.openxmlformats.org/officeDocument/2006/relationships" id="260" r:id="Rca3894bf6e65493b"/>
    <p:sldId xmlns:r="http://schemas.openxmlformats.org/officeDocument/2006/relationships" id="261" r:id="R7c2e44c3f3f24b45"/>
    <p:sldId xmlns:r="http://schemas.openxmlformats.org/officeDocument/2006/relationships" id="262" r:id="R667a971fb9aa40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0c806963834445" /><Relationship Type="http://schemas.openxmlformats.org/officeDocument/2006/relationships/slide" Target="/ppt/slides/slide1.xml" Id="R56075732887f448d" /><Relationship Type="http://schemas.openxmlformats.org/officeDocument/2006/relationships/slide" Target="/ppt/slides/slide2.xml" Id="R47737ad6afaf4498" /><Relationship Type="http://schemas.openxmlformats.org/officeDocument/2006/relationships/slide" Target="/ppt/slides/slide3.xml" Id="R51bf8611bb3e479e" /><Relationship Type="http://schemas.openxmlformats.org/officeDocument/2006/relationships/slide" Target="/ppt/slides/slide4.xml" Id="R1101fb0e0ca34f93" /><Relationship Type="http://schemas.openxmlformats.org/officeDocument/2006/relationships/slide" Target="/ppt/slides/slide5.xml" Id="Rca3894bf6e65493b" /><Relationship Type="http://schemas.openxmlformats.org/officeDocument/2006/relationships/slide" Target="/ppt/slides/slide6.xml" Id="R7c2e44c3f3f24b45" /><Relationship Type="http://schemas.openxmlformats.org/officeDocument/2006/relationships/slide" Target="/ppt/slides/slide7.xml" Id="R667a971fb9aa40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0fe5759f9446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80e5591fe14235" /><Relationship Type="http://schemas.openxmlformats.org/officeDocument/2006/relationships/theme" Target="/ppt/slideMasters/theme/theme1.xml" Id="Rdbf5da4b42fc4a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80e5591fe142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a397e114924d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60c42746b24a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20435e1a7a42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b8d044dfda4c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e0d4abc4754e5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0cfd3bea1e4bf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acb69fd7e24f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NORD-REVISJON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NORD-REVISJON AS ble etablert [år] og holder til i Svolvær.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338 521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467 272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5 935 013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5 969 136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ERLING DIDRIKSEN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Fiskergata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8300 Svolvær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996 808 041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NORD-REVISJON AS</a:t>
            </a:r>
          </a:p>
        </p:txBody>
      </p:sp>
    </p:spTree>
  </p:cSld>
  <p:clrMapOvr>
    <a:masterClrMapping xmlns:a="http://schemas.openxmlformats.org/drawingml/2006/main"/>
  </p:clrMapOvr>
</p:sld>
</file>