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2a4e2913b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e0a9e493a4d91"/>
  </p:sldMasterIdLst>
  <p:sldIdLst>
    <p:sldId xmlns:r="http://schemas.openxmlformats.org/officeDocument/2006/relationships" id="256" r:id="Radf0fa893aa649f4"/>
    <p:sldId xmlns:r="http://schemas.openxmlformats.org/officeDocument/2006/relationships" id="257" r:id="Raaf08fd80f9245dc"/>
    <p:sldId xmlns:r="http://schemas.openxmlformats.org/officeDocument/2006/relationships" id="258" r:id="R298ed012fe124e92"/>
    <p:sldId xmlns:r="http://schemas.openxmlformats.org/officeDocument/2006/relationships" id="259" r:id="R6b6cdada6e6842eb"/>
    <p:sldId xmlns:r="http://schemas.openxmlformats.org/officeDocument/2006/relationships" id="260" r:id="R70aa2bdea5194f34"/>
    <p:sldId xmlns:r="http://schemas.openxmlformats.org/officeDocument/2006/relationships" id="261" r:id="R30c591378d08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e0a9e493a4d91" /><Relationship Type="http://schemas.openxmlformats.org/officeDocument/2006/relationships/slide" Target="/ppt/slides/slide1.xml" Id="Radf0fa893aa649f4" /><Relationship Type="http://schemas.openxmlformats.org/officeDocument/2006/relationships/slide" Target="/ppt/slides/slide2.xml" Id="Raaf08fd80f9245dc" /><Relationship Type="http://schemas.openxmlformats.org/officeDocument/2006/relationships/slide" Target="/ppt/slides/slide3.xml" Id="R298ed012fe124e92" /><Relationship Type="http://schemas.openxmlformats.org/officeDocument/2006/relationships/slide" Target="/ppt/slides/slide4.xml" Id="R6b6cdada6e6842eb" /><Relationship Type="http://schemas.openxmlformats.org/officeDocument/2006/relationships/slide" Target="/ppt/slides/slide5.xml" Id="R70aa2bdea5194f34" /><Relationship Type="http://schemas.openxmlformats.org/officeDocument/2006/relationships/slide" Target="/ppt/slides/slide6.xml" Id="R30c591378d08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bdd2bbab4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0d639fac4e11" /><Relationship Type="http://schemas.openxmlformats.org/officeDocument/2006/relationships/theme" Target="/ppt/slideMasters/theme/theme1.xml" Id="Rb286f4a663ca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30d639fac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3cff4959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5e6c4284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daab000c9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ab7077d4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bf27df6e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72a30e70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OG JAKOB MORKS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OG JAKOB MORKS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Asbjørn Mork, L-6804, Messepromenaden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996 809 501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