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f389151cc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3d743ad3a438d"/>
  </p:sldMasterIdLst>
  <p:sldIdLst>
    <p:sldId xmlns:r="http://schemas.openxmlformats.org/officeDocument/2006/relationships" id="256" r:id="R7d30371d6be84e2a"/>
    <p:sldId xmlns:r="http://schemas.openxmlformats.org/officeDocument/2006/relationships" id="257" r:id="R05f954132382476e"/>
    <p:sldId xmlns:r="http://schemas.openxmlformats.org/officeDocument/2006/relationships" id="258" r:id="R02880c1c8ab14906"/>
    <p:sldId xmlns:r="http://schemas.openxmlformats.org/officeDocument/2006/relationships" id="259" r:id="Rf397b85eae1f40e8"/>
    <p:sldId xmlns:r="http://schemas.openxmlformats.org/officeDocument/2006/relationships" id="260" r:id="R6868d610bbd147e5"/>
    <p:sldId xmlns:r="http://schemas.openxmlformats.org/officeDocument/2006/relationships" id="261" r:id="R7ea9de5142944a91"/>
    <p:sldId xmlns:r="http://schemas.openxmlformats.org/officeDocument/2006/relationships" id="262" r:id="Rd61a44e239b7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3d743ad3a438d" /><Relationship Type="http://schemas.openxmlformats.org/officeDocument/2006/relationships/slide" Target="/ppt/slides/slide1.xml" Id="R7d30371d6be84e2a" /><Relationship Type="http://schemas.openxmlformats.org/officeDocument/2006/relationships/slide" Target="/ppt/slides/slide2.xml" Id="R05f954132382476e" /><Relationship Type="http://schemas.openxmlformats.org/officeDocument/2006/relationships/slide" Target="/ppt/slides/slide3.xml" Id="R02880c1c8ab14906" /><Relationship Type="http://schemas.openxmlformats.org/officeDocument/2006/relationships/slide" Target="/ppt/slides/slide4.xml" Id="Rf397b85eae1f40e8" /><Relationship Type="http://schemas.openxmlformats.org/officeDocument/2006/relationships/slide" Target="/ppt/slides/slide5.xml" Id="R6868d610bbd147e5" /><Relationship Type="http://schemas.openxmlformats.org/officeDocument/2006/relationships/slide" Target="/ppt/slides/slide6.xml" Id="R7ea9de5142944a91" /><Relationship Type="http://schemas.openxmlformats.org/officeDocument/2006/relationships/slide" Target="/ppt/slides/slide7.xml" Id="Rd61a44e239b7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1a067f7bd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135f00a034bed" /><Relationship Type="http://schemas.openxmlformats.org/officeDocument/2006/relationships/theme" Target="/ppt/slideMasters/theme/theme1.xml" Id="R4393fe0237d5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a135f00a03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3f1ddbe02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84645991f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40a3e3cfd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d6a986960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e89769fcd46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d08d0ce9f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56b2d0d28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