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1120486b3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a6ec9f0cd4568"/>
  </p:sldMasterIdLst>
  <p:sldIdLst>
    <p:sldId xmlns:r="http://schemas.openxmlformats.org/officeDocument/2006/relationships" id="256" r:id="R0111f0db89f24741"/>
    <p:sldId xmlns:r="http://schemas.openxmlformats.org/officeDocument/2006/relationships" id="257" r:id="R847a640b1c21451b"/>
    <p:sldId xmlns:r="http://schemas.openxmlformats.org/officeDocument/2006/relationships" id="258" r:id="Rb8d3743a973c42fc"/>
    <p:sldId xmlns:r="http://schemas.openxmlformats.org/officeDocument/2006/relationships" id="259" r:id="Re97c31949add409b"/>
    <p:sldId xmlns:r="http://schemas.openxmlformats.org/officeDocument/2006/relationships" id="260" r:id="R62ab1939cb2e4bab"/>
    <p:sldId xmlns:r="http://schemas.openxmlformats.org/officeDocument/2006/relationships" id="261" r:id="Rbe6e2d2cf58749f1"/>
    <p:sldId xmlns:r="http://schemas.openxmlformats.org/officeDocument/2006/relationships" id="262" r:id="Rfc33cc784096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a6ec9f0cd4568" /><Relationship Type="http://schemas.openxmlformats.org/officeDocument/2006/relationships/slide" Target="/ppt/slides/slide1.xml" Id="R0111f0db89f24741" /><Relationship Type="http://schemas.openxmlformats.org/officeDocument/2006/relationships/slide" Target="/ppt/slides/slide2.xml" Id="R847a640b1c21451b" /><Relationship Type="http://schemas.openxmlformats.org/officeDocument/2006/relationships/slide" Target="/ppt/slides/slide3.xml" Id="Rb8d3743a973c42fc" /><Relationship Type="http://schemas.openxmlformats.org/officeDocument/2006/relationships/slide" Target="/ppt/slides/slide4.xml" Id="Re97c31949add409b" /><Relationship Type="http://schemas.openxmlformats.org/officeDocument/2006/relationships/slide" Target="/ppt/slides/slide5.xml" Id="R62ab1939cb2e4bab" /><Relationship Type="http://schemas.openxmlformats.org/officeDocument/2006/relationships/slide" Target="/ppt/slides/slide6.xml" Id="Rbe6e2d2cf58749f1" /><Relationship Type="http://schemas.openxmlformats.org/officeDocument/2006/relationships/slide" Target="/ppt/slides/slide7.xml" Id="Rfc33cc784096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95fae09c1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5f4a2b0b5428a" /><Relationship Type="http://schemas.openxmlformats.org/officeDocument/2006/relationships/theme" Target="/ppt/slideMasters/theme/theme1.xml" Id="Rc04e60e80a67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5f4a2b0b5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b0fdb5634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d8584726c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3474bcaed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b95327909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e6b7593b2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e9d0d03f46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ccc3ce52e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FORRETNINGSFØRSEL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FORRETNINGSFØRSEL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6 044 033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1 365 656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996 841 162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