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1f6aba6ed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7b4f80bb34f66"/>
  </p:sldMasterIdLst>
  <p:sldIdLst>
    <p:sldId xmlns:r="http://schemas.openxmlformats.org/officeDocument/2006/relationships" id="256" r:id="R208e4f731c2a448c"/>
    <p:sldId xmlns:r="http://schemas.openxmlformats.org/officeDocument/2006/relationships" id="257" r:id="R90a1cfee133d4bb9"/>
    <p:sldId xmlns:r="http://schemas.openxmlformats.org/officeDocument/2006/relationships" id="258" r:id="R264e58be96014a6f"/>
    <p:sldId xmlns:r="http://schemas.openxmlformats.org/officeDocument/2006/relationships" id="259" r:id="Rff4e670cf2214f0f"/>
    <p:sldId xmlns:r="http://schemas.openxmlformats.org/officeDocument/2006/relationships" id="260" r:id="R2290da8d77e94494"/>
    <p:sldId xmlns:r="http://schemas.openxmlformats.org/officeDocument/2006/relationships" id="261" r:id="Rc7bb7f2a2bf1433c"/>
    <p:sldId xmlns:r="http://schemas.openxmlformats.org/officeDocument/2006/relationships" id="262" r:id="R62b4b6d6031d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7b4f80bb34f66" /><Relationship Type="http://schemas.openxmlformats.org/officeDocument/2006/relationships/slide" Target="/ppt/slides/slide1.xml" Id="R208e4f731c2a448c" /><Relationship Type="http://schemas.openxmlformats.org/officeDocument/2006/relationships/slide" Target="/ppt/slides/slide2.xml" Id="R90a1cfee133d4bb9" /><Relationship Type="http://schemas.openxmlformats.org/officeDocument/2006/relationships/slide" Target="/ppt/slides/slide3.xml" Id="R264e58be96014a6f" /><Relationship Type="http://schemas.openxmlformats.org/officeDocument/2006/relationships/slide" Target="/ppt/slides/slide4.xml" Id="Rff4e670cf2214f0f" /><Relationship Type="http://schemas.openxmlformats.org/officeDocument/2006/relationships/slide" Target="/ppt/slides/slide5.xml" Id="R2290da8d77e94494" /><Relationship Type="http://schemas.openxmlformats.org/officeDocument/2006/relationships/slide" Target="/ppt/slides/slide6.xml" Id="Rc7bb7f2a2bf1433c" /><Relationship Type="http://schemas.openxmlformats.org/officeDocument/2006/relationships/slide" Target="/ppt/slides/slide7.xml" Id="R62b4b6d6031d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252e1473d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a461c8924435f" /><Relationship Type="http://schemas.openxmlformats.org/officeDocument/2006/relationships/theme" Target="/ppt/slideMasters/theme/theme1.xml" Id="R3c9cc717b2c3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a461c8924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a1bae1eea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5d6eb3a0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e09388af2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5750113f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d0c4da3e3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7b7406092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f6823baff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KLAVENESS MARINE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182 670 500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172 892 533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101 743 738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2 120 601 380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5 521 637 518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www.klavenessmarine.com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996 864 316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