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bd552ea2e444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b9ee2358844683"/>
  </p:sldMasterIdLst>
  <p:sldIdLst>
    <p:sldId xmlns:r="http://schemas.openxmlformats.org/officeDocument/2006/relationships" id="256" r:id="R83624a0dea3a42d5"/>
    <p:sldId xmlns:r="http://schemas.openxmlformats.org/officeDocument/2006/relationships" id="257" r:id="Rd7bfc54b94b844df"/>
    <p:sldId xmlns:r="http://schemas.openxmlformats.org/officeDocument/2006/relationships" id="258" r:id="R6ba65182c14f45ac"/>
    <p:sldId xmlns:r="http://schemas.openxmlformats.org/officeDocument/2006/relationships" id="259" r:id="Rd81825f36edb443c"/>
    <p:sldId xmlns:r="http://schemas.openxmlformats.org/officeDocument/2006/relationships" id="260" r:id="R5794f351988343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b9ee2358844683" /><Relationship Type="http://schemas.openxmlformats.org/officeDocument/2006/relationships/slide" Target="/ppt/slides/slide1.xml" Id="R83624a0dea3a42d5" /><Relationship Type="http://schemas.openxmlformats.org/officeDocument/2006/relationships/slide" Target="/ppt/slides/slide2.xml" Id="Rd7bfc54b94b844df" /><Relationship Type="http://schemas.openxmlformats.org/officeDocument/2006/relationships/slide" Target="/ppt/slides/slide3.xml" Id="R6ba65182c14f45ac" /><Relationship Type="http://schemas.openxmlformats.org/officeDocument/2006/relationships/slide" Target="/ppt/slides/slide4.xml" Id="Rd81825f36edb443c" /><Relationship Type="http://schemas.openxmlformats.org/officeDocument/2006/relationships/slide" Target="/ppt/slides/slide5.xml" Id="R5794f351988343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43a785260b41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30735057f49fb" /><Relationship Type="http://schemas.openxmlformats.org/officeDocument/2006/relationships/theme" Target="/ppt/slideMasters/theme/theme1.xml" Id="R447315db62aa4d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730735057f49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f14098f5c4a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611aaca8442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248c54da740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2101e6f5141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93369a8104c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ROMSDAL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ROMSDAL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Søren Høj, Bergvegen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25 16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shoj590@outlook.com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996 866 157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