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eda0a0483649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64a333fbcf4ba3"/>
  </p:sldMasterIdLst>
  <p:sldIdLst>
    <p:sldId xmlns:r="http://schemas.openxmlformats.org/officeDocument/2006/relationships" id="256" r:id="R34fc4a19d4d1446a"/>
    <p:sldId xmlns:r="http://schemas.openxmlformats.org/officeDocument/2006/relationships" id="257" r:id="R0d1a702a87f74f26"/>
    <p:sldId xmlns:r="http://schemas.openxmlformats.org/officeDocument/2006/relationships" id="258" r:id="R65731155838e40fb"/>
    <p:sldId xmlns:r="http://schemas.openxmlformats.org/officeDocument/2006/relationships" id="259" r:id="R637666f57fbd4531"/>
    <p:sldId xmlns:r="http://schemas.openxmlformats.org/officeDocument/2006/relationships" id="260" r:id="Rc0ff586751db4270"/>
    <p:sldId xmlns:r="http://schemas.openxmlformats.org/officeDocument/2006/relationships" id="261" r:id="R96979c2db5ae40c3"/>
    <p:sldId xmlns:r="http://schemas.openxmlformats.org/officeDocument/2006/relationships" id="262" r:id="R919a6eb77e6641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4a333fbcf4ba3" /><Relationship Type="http://schemas.openxmlformats.org/officeDocument/2006/relationships/slide" Target="/ppt/slides/slide1.xml" Id="R34fc4a19d4d1446a" /><Relationship Type="http://schemas.openxmlformats.org/officeDocument/2006/relationships/slide" Target="/ppt/slides/slide2.xml" Id="R0d1a702a87f74f26" /><Relationship Type="http://schemas.openxmlformats.org/officeDocument/2006/relationships/slide" Target="/ppt/slides/slide3.xml" Id="R65731155838e40fb" /><Relationship Type="http://schemas.openxmlformats.org/officeDocument/2006/relationships/slide" Target="/ppt/slides/slide4.xml" Id="R637666f57fbd4531" /><Relationship Type="http://schemas.openxmlformats.org/officeDocument/2006/relationships/slide" Target="/ppt/slides/slide5.xml" Id="Rc0ff586751db4270" /><Relationship Type="http://schemas.openxmlformats.org/officeDocument/2006/relationships/slide" Target="/ppt/slides/slide6.xml" Id="R96979c2db5ae40c3" /><Relationship Type="http://schemas.openxmlformats.org/officeDocument/2006/relationships/slide" Target="/ppt/slides/slide7.xml" Id="R919a6eb77e6641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141e040dd40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8667b55c54819" /><Relationship Type="http://schemas.openxmlformats.org/officeDocument/2006/relationships/theme" Target="/ppt/slideMasters/theme/theme1.xml" Id="Raa1191c7029647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18667b55c548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af41c787041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1c5d819bc44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3ae9b94214a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e334fa0c24e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4d8f2ff7849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2fe70328f43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d54c008fe4c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REGNSKAP OG RÅDGIVNING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3 454 961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753 863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FINANCE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996 872 084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