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2290b9e9c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ed109e7544183"/>
  </p:sldMasterIdLst>
  <p:sldIdLst>
    <p:sldId xmlns:r="http://schemas.openxmlformats.org/officeDocument/2006/relationships" id="256" r:id="R05886ac908134bef"/>
    <p:sldId xmlns:r="http://schemas.openxmlformats.org/officeDocument/2006/relationships" id="257" r:id="R42c1398cd0924ef3"/>
    <p:sldId xmlns:r="http://schemas.openxmlformats.org/officeDocument/2006/relationships" id="258" r:id="Rb2801f5c914f426b"/>
    <p:sldId xmlns:r="http://schemas.openxmlformats.org/officeDocument/2006/relationships" id="259" r:id="R0ea1bef164b94828"/>
    <p:sldId xmlns:r="http://schemas.openxmlformats.org/officeDocument/2006/relationships" id="260" r:id="R1f664aa2e76a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ed109e7544183" /><Relationship Type="http://schemas.openxmlformats.org/officeDocument/2006/relationships/slide" Target="/ppt/slides/slide1.xml" Id="R05886ac908134bef" /><Relationship Type="http://schemas.openxmlformats.org/officeDocument/2006/relationships/slide" Target="/ppt/slides/slide2.xml" Id="R42c1398cd0924ef3" /><Relationship Type="http://schemas.openxmlformats.org/officeDocument/2006/relationships/slide" Target="/ppt/slides/slide3.xml" Id="Rb2801f5c914f426b" /><Relationship Type="http://schemas.openxmlformats.org/officeDocument/2006/relationships/slide" Target="/ppt/slides/slide4.xml" Id="R0ea1bef164b94828" /><Relationship Type="http://schemas.openxmlformats.org/officeDocument/2006/relationships/slide" Target="/ppt/slides/slide5.xml" Id="R1f664aa2e76a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ee6af5ec8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4beafa4254cf4" /><Relationship Type="http://schemas.openxmlformats.org/officeDocument/2006/relationships/theme" Target="/ppt/slideMasters/theme/theme1.xml" Id="Re3419b8ac502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4beafa425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4ae3de66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21821d84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5ed9bae3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950da381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b08cd34f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