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9f2226388a44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072b95bb3e4b73"/>
  </p:sldMasterIdLst>
  <p:sldIdLst>
    <p:sldId xmlns:r="http://schemas.openxmlformats.org/officeDocument/2006/relationships" id="256" r:id="R6a7bfa338aec4a67"/>
    <p:sldId xmlns:r="http://schemas.openxmlformats.org/officeDocument/2006/relationships" id="257" r:id="Rbd877564a2554de4"/>
    <p:sldId xmlns:r="http://schemas.openxmlformats.org/officeDocument/2006/relationships" id="258" r:id="R66c743fee62444e5"/>
    <p:sldId xmlns:r="http://schemas.openxmlformats.org/officeDocument/2006/relationships" id="259" r:id="R9b5e8e845d494aa8"/>
    <p:sldId xmlns:r="http://schemas.openxmlformats.org/officeDocument/2006/relationships" id="260" r:id="R53182f9f82da4cd9"/>
    <p:sldId xmlns:r="http://schemas.openxmlformats.org/officeDocument/2006/relationships" id="261" r:id="R042aecdb9db64f7f"/>
    <p:sldId xmlns:r="http://schemas.openxmlformats.org/officeDocument/2006/relationships" id="262" r:id="R771151f9a49741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72b95bb3e4b73" /><Relationship Type="http://schemas.openxmlformats.org/officeDocument/2006/relationships/slide" Target="/ppt/slides/slide1.xml" Id="R6a7bfa338aec4a67" /><Relationship Type="http://schemas.openxmlformats.org/officeDocument/2006/relationships/slide" Target="/ppt/slides/slide2.xml" Id="Rbd877564a2554de4" /><Relationship Type="http://schemas.openxmlformats.org/officeDocument/2006/relationships/slide" Target="/ppt/slides/slide3.xml" Id="R66c743fee62444e5" /><Relationship Type="http://schemas.openxmlformats.org/officeDocument/2006/relationships/slide" Target="/ppt/slides/slide4.xml" Id="R9b5e8e845d494aa8" /><Relationship Type="http://schemas.openxmlformats.org/officeDocument/2006/relationships/slide" Target="/ppt/slides/slide5.xml" Id="R53182f9f82da4cd9" /><Relationship Type="http://schemas.openxmlformats.org/officeDocument/2006/relationships/slide" Target="/ppt/slides/slide6.xml" Id="R042aecdb9db64f7f" /><Relationship Type="http://schemas.openxmlformats.org/officeDocument/2006/relationships/slide" Target="/ppt/slides/slide7.xml" Id="R771151f9a49741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630f360f743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7e5b837ac4cc3" /><Relationship Type="http://schemas.openxmlformats.org/officeDocument/2006/relationships/theme" Target="/ppt/slideMasters/theme/theme1.xml" Id="R6df102c9af90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97e5b837ac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05e57a18f48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ec1238b9f4c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fdc84312b4b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d1a2aefb043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0c77155d448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b6bb8c9564c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9ca97d1f24b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46 606 071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48 227 859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58 462 592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ULLTVEIT-MOE TONJE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Tordenskiolds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71 56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tum.ulltveit.moe@gmail.com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