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d4fa37408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88b4168c645eb"/>
  </p:sldMasterIdLst>
  <p:sldIdLst>
    <p:sldId xmlns:r="http://schemas.openxmlformats.org/officeDocument/2006/relationships" id="256" r:id="Rea55a964f87e4b85"/>
    <p:sldId xmlns:r="http://schemas.openxmlformats.org/officeDocument/2006/relationships" id="257" r:id="R161f9738a422400d"/>
    <p:sldId xmlns:r="http://schemas.openxmlformats.org/officeDocument/2006/relationships" id="258" r:id="R051e22642f7e474b"/>
    <p:sldId xmlns:r="http://schemas.openxmlformats.org/officeDocument/2006/relationships" id="259" r:id="Rc26bc810ad004d00"/>
    <p:sldId xmlns:r="http://schemas.openxmlformats.org/officeDocument/2006/relationships" id="260" r:id="R47eb58bbf6434643"/>
    <p:sldId xmlns:r="http://schemas.openxmlformats.org/officeDocument/2006/relationships" id="261" r:id="R7be5f21dc50249c4"/>
    <p:sldId xmlns:r="http://schemas.openxmlformats.org/officeDocument/2006/relationships" id="262" r:id="R66dd752effce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88b4168c645eb" /><Relationship Type="http://schemas.openxmlformats.org/officeDocument/2006/relationships/slide" Target="/ppt/slides/slide1.xml" Id="Rea55a964f87e4b85" /><Relationship Type="http://schemas.openxmlformats.org/officeDocument/2006/relationships/slide" Target="/ppt/slides/slide2.xml" Id="R161f9738a422400d" /><Relationship Type="http://schemas.openxmlformats.org/officeDocument/2006/relationships/slide" Target="/ppt/slides/slide3.xml" Id="R051e22642f7e474b" /><Relationship Type="http://schemas.openxmlformats.org/officeDocument/2006/relationships/slide" Target="/ppt/slides/slide4.xml" Id="Rc26bc810ad004d00" /><Relationship Type="http://schemas.openxmlformats.org/officeDocument/2006/relationships/slide" Target="/ppt/slides/slide5.xml" Id="R47eb58bbf6434643" /><Relationship Type="http://schemas.openxmlformats.org/officeDocument/2006/relationships/slide" Target="/ppt/slides/slide6.xml" Id="R7be5f21dc50249c4" /><Relationship Type="http://schemas.openxmlformats.org/officeDocument/2006/relationships/slide" Target="/ppt/slides/slide7.xml" Id="R66dd752effce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e027c820f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488210fec4359" /><Relationship Type="http://schemas.openxmlformats.org/officeDocument/2006/relationships/theme" Target="/ppt/slideMasters/theme/theme1.xml" Id="R265e175aabb1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488210fec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18aa69ec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0203aba1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010c08e2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79aa485b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be297cdd3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ae0b697f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a45d9cee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