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e14f47fae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c4f97e34a4edd"/>
  </p:sldMasterIdLst>
  <p:sldIdLst>
    <p:sldId xmlns:r="http://schemas.openxmlformats.org/officeDocument/2006/relationships" id="256" r:id="R334f8be54e534012"/>
    <p:sldId xmlns:r="http://schemas.openxmlformats.org/officeDocument/2006/relationships" id="257" r:id="R7a8c3b54b2db47f2"/>
    <p:sldId xmlns:r="http://schemas.openxmlformats.org/officeDocument/2006/relationships" id="258" r:id="Rbf51c6b31e20450e"/>
    <p:sldId xmlns:r="http://schemas.openxmlformats.org/officeDocument/2006/relationships" id="259" r:id="Rcf01793a94854659"/>
    <p:sldId xmlns:r="http://schemas.openxmlformats.org/officeDocument/2006/relationships" id="260" r:id="R940326b75da44e12"/>
    <p:sldId xmlns:r="http://schemas.openxmlformats.org/officeDocument/2006/relationships" id="261" r:id="R472110d513b34e8e"/>
    <p:sldId xmlns:r="http://schemas.openxmlformats.org/officeDocument/2006/relationships" id="262" r:id="Rd2597ddb087a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c4f97e34a4edd" /><Relationship Type="http://schemas.openxmlformats.org/officeDocument/2006/relationships/slide" Target="/ppt/slides/slide1.xml" Id="R334f8be54e534012" /><Relationship Type="http://schemas.openxmlformats.org/officeDocument/2006/relationships/slide" Target="/ppt/slides/slide2.xml" Id="R7a8c3b54b2db47f2" /><Relationship Type="http://schemas.openxmlformats.org/officeDocument/2006/relationships/slide" Target="/ppt/slides/slide3.xml" Id="Rbf51c6b31e20450e" /><Relationship Type="http://schemas.openxmlformats.org/officeDocument/2006/relationships/slide" Target="/ppt/slides/slide4.xml" Id="Rcf01793a94854659" /><Relationship Type="http://schemas.openxmlformats.org/officeDocument/2006/relationships/slide" Target="/ppt/slides/slide5.xml" Id="R940326b75da44e12" /><Relationship Type="http://schemas.openxmlformats.org/officeDocument/2006/relationships/slide" Target="/ppt/slides/slide6.xml" Id="R472110d513b34e8e" /><Relationship Type="http://schemas.openxmlformats.org/officeDocument/2006/relationships/slide" Target="/ppt/slides/slide7.xml" Id="Rd2597ddb087a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e38ea1744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1f7b0b904aa4" /><Relationship Type="http://schemas.openxmlformats.org/officeDocument/2006/relationships/theme" Target="/ppt/slideMasters/theme/theme1.xml" Id="Rc9ed6cdd42c0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51f7b0b90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6185cac8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b3ffcadb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f0923e5b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7cefef52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f57770925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ae9257f5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a3d589882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1896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1896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1 354 938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12 035 652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MILLER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 INVESTOR AKTIV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MARIL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HATLING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 Egil Hatling, 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