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00386c4c549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5e97be31c4cae"/>
  </p:sldMasterIdLst>
  <p:sldIdLst>
    <p:sldId xmlns:r="http://schemas.openxmlformats.org/officeDocument/2006/relationships" id="256" r:id="Rddb8414cd2ed4d05"/>
    <p:sldId xmlns:r="http://schemas.openxmlformats.org/officeDocument/2006/relationships" id="257" r:id="Rab6220fda31641fa"/>
    <p:sldId xmlns:r="http://schemas.openxmlformats.org/officeDocument/2006/relationships" id="258" r:id="R7cf2c8e877494169"/>
    <p:sldId xmlns:r="http://schemas.openxmlformats.org/officeDocument/2006/relationships" id="259" r:id="Rd288aba5a56547dc"/>
    <p:sldId xmlns:r="http://schemas.openxmlformats.org/officeDocument/2006/relationships" id="260" r:id="R5921dcf4548e4b60"/>
    <p:sldId xmlns:r="http://schemas.openxmlformats.org/officeDocument/2006/relationships" id="261" r:id="R433b4f53fbc741ca"/>
    <p:sldId xmlns:r="http://schemas.openxmlformats.org/officeDocument/2006/relationships" id="262" r:id="R8cb6f5233533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5e97be31c4cae" /><Relationship Type="http://schemas.openxmlformats.org/officeDocument/2006/relationships/slide" Target="/ppt/slides/slide1.xml" Id="Rddb8414cd2ed4d05" /><Relationship Type="http://schemas.openxmlformats.org/officeDocument/2006/relationships/slide" Target="/ppt/slides/slide2.xml" Id="Rab6220fda31641fa" /><Relationship Type="http://schemas.openxmlformats.org/officeDocument/2006/relationships/slide" Target="/ppt/slides/slide3.xml" Id="R7cf2c8e877494169" /><Relationship Type="http://schemas.openxmlformats.org/officeDocument/2006/relationships/slide" Target="/ppt/slides/slide4.xml" Id="Rd288aba5a56547dc" /><Relationship Type="http://schemas.openxmlformats.org/officeDocument/2006/relationships/slide" Target="/ppt/slides/slide5.xml" Id="R5921dcf4548e4b60" /><Relationship Type="http://schemas.openxmlformats.org/officeDocument/2006/relationships/slide" Target="/ppt/slides/slide6.xml" Id="R433b4f53fbc741ca" /><Relationship Type="http://schemas.openxmlformats.org/officeDocument/2006/relationships/slide" Target="/ppt/slides/slide7.xml" Id="R8cb6f5233533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d61a2e471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929281aa34d4b" /><Relationship Type="http://schemas.openxmlformats.org/officeDocument/2006/relationships/theme" Target="/ppt/slideMasters/theme/theme1.xml" Id="Rcfd002c2ea0542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929281aa34d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b8de7db45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06b5ade82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689bf38c6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5df6fbcac49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1a8826c404c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cba734cf54e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92230b84143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BACKER GRO AALTVEDT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Fløtninga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996 975 096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