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eb2d2e973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f605148e74113"/>
  </p:sldMasterIdLst>
  <p:sldIdLst>
    <p:sldId xmlns:r="http://schemas.openxmlformats.org/officeDocument/2006/relationships" id="256" r:id="R613e0418208c4510"/>
    <p:sldId xmlns:r="http://schemas.openxmlformats.org/officeDocument/2006/relationships" id="257" r:id="R3b67460eb12147e1"/>
    <p:sldId xmlns:r="http://schemas.openxmlformats.org/officeDocument/2006/relationships" id="258" r:id="Rf6262c5ef698477e"/>
    <p:sldId xmlns:r="http://schemas.openxmlformats.org/officeDocument/2006/relationships" id="259" r:id="R2177a93e9e124968"/>
    <p:sldId xmlns:r="http://schemas.openxmlformats.org/officeDocument/2006/relationships" id="260" r:id="R3c60e007ce6e493b"/>
    <p:sldId xmlns:r="http://schemas.openxmlformats.org/officeDocument/2006/relationships" id="261" r:id="R7c95f3f359814d1a"/>
    <p:sldId xmlns:r="http://schemas.openxmlformats.org/officeDocument/2006/relationships" id="262" r:id="R166b1b296230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f605148e74113" /><Relationship Type="http://schemas.openxmlformats.org/officeDocument/2006/relationships/slide" Target="/ppt/slides/slide1.xml" Id="R613e0418208c4510" /><Relationship Type="http://schemas.openxmlformats.org/officeDocument/2006/relationships/slide" Target="/ppt/slides/slide2.xml" Id="R3b67460eb12147e1" /><Relationship Type="http://schemas.openxmlformats.org/officeDocument/2006/relationships/slide" Target="/ppt/slides/slide3.xml" Id="Rf6262c5ef698477e" /><Relationship Type="http://schemas.openxmlformats.org/officeDocument/2006/relationships/slide" Target="/ppt/slides/slide4.xml" Id="R2177a93e9e124968" /><Relationship Type="http://schemas.openxmlformats.org/officeDocument/2006/relationships/slide" Target="/ppt/slides/slide5.xml" Id="R3c60e007ce6e493b" /><Relationship Type="http://schemas.openxmlformats.org/officeDocument/2006/relationships/slide" Target="/ppt/slides/slide6.xml" Id="R7c95f3f359814d1a" /><Relationship Type="http://schemas.openxmlformats.org/officeDocument/2006/relationships/slide" Target="/ppt/slides/slide7.xml" Id="R166b1b296230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25c373105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fb215ddd40d1" /><Relationship Type="http://schemas.openxmlformats.org/officeDocument/2006/relationships/theme" Target="/ppt/slideMasters/theme/theme1.xml" Id="R67e8895d793c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efb215ddd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ef129952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28c7fa18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e3cf7cc9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78972d42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74341a8d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df20b013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0ceab011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