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dcd90f1c1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ad121a91b4048"/>
  </p:sldMasterIdLst>
  <p:sldIdLst>
    <p:sldId xmlns:r="http://schemas.openxmlformats.org/officeDocument/2006/relationships" id="256" r:id="R1f88688de56b41a2"/>
    <p:sldId xmlns:r="http://schemas.openxmlformats.org/officeDocument/2006/relationships" id="257" r:id="Rf58a2b559bea43b1"/>
    <p:sldId xmlns:r="http://schemas.openxmlformats.org/officeDocument/2006/relationships" id="258" r:id="Rdfacd59684d741ff"/>
    <p:sldId xmlns:r="http://schemas.openxmlformats.org/officeDocument/2006/relationships" id="259" r:id="Rc69fdf9e67e84c53"/>
    <p:sldId xmlns:r="http://schemas.openxmlformats.org/officeDocument/2006/relationships" id="260" r:id="R1c1a17a6ceb4498d"/>
    <p:sldId xmlns:r="http://schemas.openxmlformats.org/officeDocument/2006/relationships" id="261" r:id="R57bd6883aa714947"/>
    <p:sldId xmlns:r="http://schemas.openxmlformats.org/officeDocument/2006/relationships" id="262" r:id="R252cb8096367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ad121a91b4048" /><Relationship Type="http://schemas.openxmlformats.org/officeDocument/2006/relationships/slide" Target="/ppt/slides/slide1.xml" Id="R1f88688de56b41a2" /><Relationship Type="http://schemas.openxmlformats.org/officeDocument/2006/relationships/slide" Target="/ppt/slides/slide2.xml" Id="Rf58a2b559bea43b1" /><Relationship Type="http://schemas.openxmlformats.org/officeDocument/2006/relationships/slide" Target="/ppt/slides/slide3.xml" Id="Rdfacd59684d741ff" /><Relationship Type="http://schemas.openxmlformats.org/officeDocument/2006/relationships/slide" Target="/ppt/slides/slide4.xml" Id="Rc69fdf9e67e84c53" /><Relationship Type="http://schemas.openxmlformats.org/officeDocument/2006/relationships/slide" Target="/ppt/slides/slide5.xml" Id="R1c1a17a6ceb4498d" /><Relationship Type="http://schemas.openxmlformats.org/officeDocument/2006/relationships/slide" Target="/ppt/slides/slide6.xml" Id="R57bd6883aa714947" /><Relationship Type="http://schemas.openxmlformats.org/officeDocument/2006/relationships/slide" Target="/ppt/slides/slide7.xml" Id="R252cb8096367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ce37eb5a4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2e4b0be3346ee" /><Relationship Type="http://schemas.openxmlformats.org/officeDocument/2006/relationships/theme" Target="/ppt/slideMasters/theme/theme1.xml" Id="R62ca71c69521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2e4b0be33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ed65ccfb7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58c263782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853b274a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b8216477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e4410e91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ae725d47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75682a42d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ELEKTRO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15 583 808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21 595 362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TORE AUSTAD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MOSEID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AUSTAD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ERLING AUSTAD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997 003 578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ELEKTRO AS</a:t>
            </a:r>
          </a:p>
        </p:txBody>
      </p:sp>
    </p:spTree>
  </p:cSld>
  <p:clrMapOvr>
    <a:masterClrMapping xmlns:a="http://schemas.openxmlformats.org/drawingml/2006/main"/>
  </p:clrMapOvr>
</p:sld>
</file>