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53817b1b2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7d605ec8849ab"/>
  </p:sldMasterIdLst>
  <p:sldIdLst>
    <p:sldId xmlns:r="http://schemas.openxmlformats.org/officeDocument/2006/relationships" id="256" r:id="R4a67c8e6f53045e9"/>
    <p:sldId xmlns:r="http://schemas.openxmlformats.org/officeDocument/2006/relationships" id="257" r:id="R94f49042ce274cc0"/>
    <p:sldId xmlns:r="http://schemas.openxmlformats.org/officeDocument/2006/relationships" id="258" r:id="R7543ed3be9424c5a"/>
    <p:sldId xmlns:r="http://schemas.openxmlformats.org/officeDocument/2006/relationships" id="259" r:id="R76869a71da5a457f"/>
    <p:sldId xmlns:r="http://schemas.openxmlformats.org/officeDocument/2006/relationships" id="260" r:id="R4956fdf470fe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7d605ec8849ab" /><Relationship Type="http://schemas.openxmlformats.org/officeDocument/2006/relationships/slide" Target="/ppt/slides/slide1.xml" Id="R4a67c8e6f53045e9" /><Relationship Type="http://schemas.openxmlformats.org/officeDocument/2006/relationships/slide" Target="/ppt/slides/slide2.xml" Id="R94f49042ce274cc0" /><Relationship Type="http://schemas.openxmlformats.org/officeDocument/2006/relationships/slide" Target="/ppt/slides/slide3.xml" Id="R7543ed3be9424c5a" /><Relationship Type="http://schemas.openxmlformats.org/officeDocument/2006/relationships/slide" Target="/ppt/slides/slide4.xml" Id="R76869a71da5a457f" /><Relationship Type="http://schemas.openxmlformats.org/officeDocument/2006/relationships/slide" Target="/ppt/slides/slide5.xml" Id="R4956fdf470fe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d5a8eb485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fb8325cc4473" /><Relationship Type="http://schemas.openxmlformats.org/officeDocument/2006/relationships/theme" Target="/ppt/slideMasters/theme/theme1.xml" Id="R192a5042bf01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1fb8325cc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69fd6e28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17281241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41785106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9f0df7c7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29c7ae53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