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6994b0fa564f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5ede671da4f8c"/>
  </p:sldMasterIdLst>
  <p:sldIdLst>
    <p:sldId xmlns:r="http://schemas.openxmlformats.org/officeDocument/2006/relationships" id="256" r:id="R8abfac1ee9934de9"/>
    <p:sldId xmlns:r="http://schemas.openxmlformats.org/officeDocument/2006/relationships" id="257" r:id="Rb9ec0e938af64899"/>
    <p:sldId xmlns:r="http://schemas.openxmlformats.org/officeDocument/2006/relationships" id="258" r:id="R4f37ea0f45e24e2a"/>
    <p:sldId xmlns:r="http://schemas.openxmlformats.org/officeDocument/2006/relationships" id="259" r:id="R0231b91cf68646fa"/>
    <p:sldId xmlns:r="http://schemas.openxmlformats.org/officeDocument/2006/relationships" id="260" r:id="R9e7cbd92fdd54263"/>
    <p:sldId xmlns:r="http://schemas.openxmlformats.org/officeDocument/2006/relationships" id="261" r:id="R67081c2328614c13"/>
    <p:sldId xmlns:r="http://schemas.openxmlformats.org/officeDocument/2006/relationships" id="262" r:id="Ra515b0638d34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5ede671da4f8c" /><Relationship Type="http://schemas.openxmlformats.org/officeDocument/2006/relationships/slide" Target="/ppt/slides/slide1.xml" Id="R8abfac1ee9934de9" /><Relationship Type="http://schemas.openxmlformats.org/officeDocument/2006/relationships/slide" Target="/ppt/slides/slide2.xml" Id="Rb9ec0e938af64899" /><Relationship Type="http://schemas.openxmlformats.org/officeDocument/2006/relationships/slide" Target="/ppt/slides/slide3.xml" Id="R4f37ea0f45e24e2a" /><Relationship Type="http://schemas.openxmlformats.org/officeDocument/2006/relationships/slide" Target="/ppt/slides/slide4.xml" Id="R0231b91cf68646fa" /><Relationship Type="http://schemas.openxmlformats.org/officeDocument/2006/relationships/slide" Target="/ppt/slides/slide5.xml" Id="R9e7cbd92fdd54263" /><Relationship Type="http://schemas.openxmlformats.org/officeDocument/2006/relationships/slide" Target="/ppt/slides/slide6.xml" Id="R67081c2328614c13" /><Relationship Type="http://schemas.openxmlformats.org/officeDocument/2006/relationships/slide" Target="/ppt/slides/slide7.xml" Id="Ra515b0638d34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b5df2fcf7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ff056ea2045c7" /><Relationship Type="http://schemas.openxmlformats.org/officeDocument/2006/relationships/theme" Target="/ppt/slideMasters/theme/theme1.xml" Id="R54618c2781a6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8ff056ea20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d84d437624b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9ae5dfd9f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4b4ea8fc0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2bc5428cc46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4bd3079f3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aaa4b570c4a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77bd6d1f8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 TELLER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 TELLER AS ble etablert [år] og holder til i Byremo.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2 833 585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1 430 037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Loneveien 7, Audnedalsveien 4417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4529 Byremo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karlkristian@tall-teller.no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tall-teller.no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997 065 859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 TELLER AS</a:t>
            </a:r>
          </a:p>
        </p:txBody>
      </p:sp>
    </p:spTree>
  </p:cSld>
  <p:clrMapOvr>
    <a:masterClrMapping xmlns:a="http://schemas.openxmlformats.org/drawingml/2006/main"/>
  </p:clrMapOvr>
</p:sld>
</file>