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af446eba884a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5a968470c54c97"/>
  </p:sldMasterIdLst>
  <p:sldIdLst>
    <p:sldId xmlns:r="http://schemas.openxmlformats.org/officeDocument/2006/relationships" id="256" r:id="R60789a0d43004048"/>
    <p:sldId xmlns:r="http://schemas.openxmlformats.org/officeDocument/2006/relationships" id="257" r:id="Rc0ea24b20cba4ed7"/>
    <p:sldId xmlns:r="http://schemas.openxmlformats.org/officeDocument/2006/relationships" id="258" r:id="R4f608db6fc1f4259"/>
    <p:sldId xmlns:r="http://schemas.openxmlformats.org/officeDocument/2006/relationships" id="259" r:id="R9d79713ee52841b0"/>
    <p:sldId xmlns:r="http://schemas.openxmlformats.org/officeDocument/2006/relationships" id="260" r:id="Rbda57732eeb646b1"/>
    <p:sldId xmlns:r="http://schemas.openxmlformats.org/officeDocument/2006/relationships" id="261" r:id="R369ef962187a4fac"/>
    <p:sldId xmlns:r="http://schemas.openxmlformats.org/officeDocument/2006/relationships" id="262" r:id="Rd74fa1e276fb42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a968470c54c97" /><Relationship Type="http://schemas.openxmlformats.org/officeDocument/2006/relationships/slide" Target="/ppt/slides/slide1.xml" Id="R60789a0d43004048" /><Relationship Type="http://schemas.openxmlformats.org/officeDocument/2006/relationships/slide" Target="/ppt/slides/slide2.xml" Id="Rc0ea24b20cba4ed7" /><Relationship Type="http://schemas.openxmlformats.org/officeDocument/2006/relationships/slide" Target="/ppt/slides/slide3.xml" Id="R4f608db6fc1f4259" /><Relationship Type="http://schemas.openxmlformats.org/officeDocument/2006/relationships/slide" Target="/ppt/slides/slide4.xml" Id="R9d79713ee52841b0" /><Relationship Type="http://schemas.openxmlformats.org/officeDocument/2006/relationships/slide" Target="/ppt/slides/slide5.xml" Id="Rbda57732eeb646b1" /><Relationship Type="http://schemas.openxmlformats.org/officeDocument/2006/relationships/slide" Target="/ppt/slides/slide6.xml" Id="R369ef962187a4fac" /><Relationship Type="http://schemas.openxmlformats.org/officeDocument/2006/relationships/slide" Target="/ppt/slides/slide7.xml" Id="Rd74fa1e276fb42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654538e9140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aa60a47b34834" /><Relationship Type="http://schemas.openxmlformats.org/officeDocument/2006/relationships/theme" Target="/ppt/slideMasters/theme/theme1.xml" Id="Rdb4774214d7c45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6aa60a47b348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693fed11c48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31454cf5441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9d28186e640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f108aa06f4d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0692ce7684c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cfd2cda4e49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4c822a37648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VALENTOR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VALENTOR REVISJON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8 469 877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908 921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729 741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4 703 613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 REVISJON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REVISJON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VIWO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ØSTERHAUG VIBEKE WÅLEN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RUDILØKKEN ROAR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ANNETTE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Inng. 5, Elvegata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20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post@valentor.no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www.valentor.no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997 088 980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