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830f7071f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4f45d81664194"/>
  </p:sldMasterIdLst>
  <p:sldIdLst>
    <p:sldId xmlns:r="http://schemas.openxmlformats.org/officeDocument/2006/relationships" id="256" r:id="R626ff940debf459d"/>
    <p:sldId xmlns:r="http://schemas.openxmlformats.org/officeDocument/2006/relationships" id="257" r:id="R794f22fb4970468d"/>
    <p:sldId xmlns:r="http://schemas.openxmlformats.org/officeDocument/2006/relationships" id="258" r:id="R5ff33b79af4541eb"/>
    <p:sldId xmlns:r="http://schemas.openxmlformats.org/officeDocument/2006/relationships" id="259" r:id="R4d6ed313c7e64fa2"/>
    <p:sldId xmlns:r="http://schemas.openxmlformats.org/officeDocument/2006/relationships" id="260" r:id="R76754fd107df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4f45d81664194" /><Relationship Type="http://schemas.openxmlformats.org/officeDocument/2006/relationships/slide" Target="/ppt/slides/slide1.xml" Id="R626ff940debf459d" /><Relationship Type="http://schemas.openxmlformats.org/officeDocument/2006/relationships/slide" Target="/ppt/slides/slide2.xml" Id="R794f22fb4970468d" /><Relationship Type="http://schemas.openxmlformats.org/officeDocument/2006/relationships/slide" Target="/ppt/slides/slide3.xml" Id="R5ff33b79af4541eb" /><Relationship Type="http://schemas.openxmlformats.org/officeDocument/2006/relationships/slide" Target="/ppt/slides/slide4.xml" Id="R4d6ed313c7e64fa2" /><Relationship Type="http://schemas.openxmlformats.org/officeDocument/2006/relationships/slide" Target="/ppt/slides/slide5.xml" Id="R76754fd107df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67ac3bcc4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1f756e524ed8" /><Relationship Type="http://schemas.openxmlformats.org/officeDocument/2006/relationships/theme" Target="/ppt/slideMasters/theme/theme1.xml" Id="R3a89e7f043a5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11f756e52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168e8dbf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ebb2cf3e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c1b290df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56a02435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ac0d4715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