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aee6ac94c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b83b434064bff"/>
  </p:sldMasterIdLst>
  <p:sldIdLst>
    <p:sldId xmlns:r="http://schemas.openxmlformats.org/officeDocument/2006/relationships" id="256" r:id="Rc68a449358914b9a"/>
    <p:sldId xmlns:r="http://schemas.openxmlformats.org/officeDocument/2006/relationships" id="257" r:id="R459266427fe4452f"/>
    <p:sldId xmlns:r="http://schemas.openxmlformats.org/officeDocument/2006/relationships" id="258" r:id="R4a5edab457834f2f"/>
    <p:sldId xmlns:r="http://schemas.openxmlformats.org/officeDocument/2006/relationships" id="259" r:id="R6f3b51a3e1e4480d"/>
    <p:sldId xmlns:r="http://schemas.openxmlformats.org/officeDocument/2006/relationships" id="260" r:id="R446b9c8f1642431c"/>
    <p:sldId xmlns:r="http://schemas.openxmlformats.org/officeDocument/2006/relationships" id="261" r:id="Rfc6e2127b2f84fee"/>
    <p:sldId xmlns:r="http://schemas.openxmlformats.org/officeDocument/2006/relationships" id="262" r:id="Rf6ae608fc60c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b83b434064bff" /><Relationship Type="http://schemas.openxmlformats.org/officeDocument/2006/relationships/slide" Target="/ppt/slides/slide1.xml" Id="Rc68a449358914b9a" /><Relationship Type="http://schemas.openxmlformats.org/officeDocument/2006/relationships/slide" Target="/ppt/slides/slide2.xml" Id="R459266427fe4452f" /><Relationship Type="http://schemas.openxmlformats.org/officeDocument/2006/relationships/slide" Target="/ppt/slides/slide3.xml" Id="R4a5edab457834f2f" /><Relationship Type="http://schemas.openxmlformats.org/officeDocument/2006/relationships/slide" Target="/ppt/slides/slide4.xml" Id="R6f3b51a3e1e4480d" /><Relationship Type="http://schemas.openxmlformats.org/officeDocument/2006/relationships/slide" Target="/ppt/slides/slide5.xml" Id="R446b9c8f1642431c" /><Relationship Type="http://schemas.openxmlformats.org/officeDocument/2006/relationships/slide" Target="/ppt/slides/slide6.xml" Id="Rfc6e2127b2f84fee" /><Relationship Type="http://schemas.openxmlformats.org/officeDocument/2006/relationships/slide" Target="/ppt/slides/slide7.xml" Id="Rf6ae608fc60c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a4b3ac3f6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377326164b43" /><Relationship Type="http://schemas.openxmlformats.org/officeDocument/2006/relationships/theme" Target="/ppt/slideMasters/theme/theme1.xml" Id="R8911debfa448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e37732616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2a839d35047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1d9fefd61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9edbb5f2e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46ba1dd8a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8f3a06383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6f9b77c37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f846eebe4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FRISTADSENTERET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FRISTADSENTERET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56 533 457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1 816 162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1 385 722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13 155 634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22 000 207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Vinjevegen 178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997 136 012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FRISTADSENTERET AS</a:t>
            </a:r>
          </a:p>
        </p:txBody>
      </p:sp>
    </p:spTree>
  </p:cSld>
  <p:clrMapOvr>
    <a:masterClrMapping xmlns:a="http://schemas.openxmlformats.org/drawingml/2006/main"/>
  </p:clrMapOvr>
</p:sld>
</file>