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d13bae28d74e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c680ff51b343a5"/>
  </p:sldMasterIdLst>
  <p:sldIdLst>
    <p:sldId xmlns:r="http://schemas.openxmlformats.org/officeDocument/2006/relationships" id="256" r:id="R1aa7f741d77a4688"/>
    <p:sldId xmlns:r="http://schemas.openxmlformats.org/officeDocument/2006/relationships" id="257" r:id="R7163f914eed3443d"/>
    <p:sldId xmlns:r="http://schemas.openxmlformats.org/officeDocument/2006/relationships" id="258" r:id="R9830ffc13a9c43d9"/>
    <p:sldId xmlns:r="http://schemas.openxmlformats.org/officeDocument/2006/relationships" id="259" r:id="Ra25ba09b83da413f"/>
    <p:sldId xmlns:r="http://schemas.openxmlformats.org/officeDocument/2006/relationships" id="260" r:id="Rf11052e9f3e44e34"/>
    <p:sldId xmlns:r="http://schemas.openxmlformats.org/officeDocument/2006/relationships" id="261" r:id="R600d9b4edb4e4e7d"/>
    <p:sldId xmlns:r="http://schemas.openxmlformats.org/officeDocument/2006/relationships" id="262" r:id="Ra2b4d7966b604e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c680ff51b343a5" /><Relationship Type="http://schemas.openxmlformats.org/officeDocument/2006/relationships/slide" Target="/ppt/slides/slide1.xml" Id="R1aa7f741d77a4688" /><Relationship Type="http://schemas.openxmlformats.org/officeDocument/2006/relationships/slide" Target="/ppt/slides/slide2.xml" Id="R7163f914eed3443d" /><Relationship Type="http://schemas.openxmlformats.org/officeDocument/2006/relationships/slide" Target="/ppt/slides/slide3.xml" Id="R9830ffc13a9c43d9" /><Relationship Type="http://schemas.openxmlformats.org/officeDocument/2006/relationships/slide" Target="/ppt/slides/slide4.xml" Id="Ra25ba09b83da413f" /><Relationship Type="http://schemas.openxmlformats.org/officeDocument/2006/relationships/slide" Target="/ppt/slides/slide5.xml" Id="Rf11052e9f3e44e34" /><Relationship Type="http://schemas.openxmlformats.org/officeDocument/2006/relationships/slide" Target="/ppt/slides/slide6.xml" Id="R600d9b4edb4e4e7d" /><Relationship Type="http://schemas.openxmlformats.org/officeDocument/2006/relationships/slide" Target="/ppt/slides/slide7.xml" Id="Ra2b4d7966b604e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14739d31946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4a85514624158" /><Relationship Type="http://schemas.openxmlformats.org/officeDocument/2006/relationships/theme" Target="/ppt/slideMasters/theme/theme1.xml" Id="Rbf71d351a74849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54a855146241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1e3a18a2848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16831286842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bbc43ae334f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e2e651f6041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1cca86a7f42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f11527aef40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d9649cb9e4d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VEST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13 902 188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2 144 678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1 677 635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528 204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5 887 536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COPARTNER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Idrettsvegen 144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32 38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997 142 411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