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5888ee684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08f9994114401"/>
  </p:sldMasterIdLst>
  <p:sldIdLst>
    <p:sldId xmlns:r="http://schemas.openxmlformats.org/officeDocument/2006/relationships" id="256" r:id="R3334b8299dba4606"/>
    <p:sldId xmlns:r="http://schemas.openxmlformats.org/officeDocument/2006/relationships" id="257" r:id="Rb628e66199ef4e5a"/>
    <p:sldId xmlns:r="http://schemas.openxmlformats.org/officeDocument/2006/relationships" id="258" r:id="R1ace4d3241e840cd"/>
    <p:sldId xmlns:r="http://schemas.openxmlformats.org/officeDocument/2006/relationships" id="259" r:id="Rb0298a0bd0184cb4"/>
    <p:sldId xmlns:r="http://schemas.openxmlformats.org/officeDocument/2006/relationships" id="260" r:id="Rffe1644644904016"/>
    <p:sldId xmlns:r="http://schemas.openxmlformats.org/officeDocument/2006/relationships" id="261" r:id="Rc3d775d03d6d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08f9994114401" /><Relationship Type="http://schemas.openxmlformats.org/officeDocument/2006/relationships/slide" Target="/ppt/slides/slide1.xml" Id="R3334b8299dba4606" /><Relationship Type="http://schemas.openxmlformats.org/officeDocument/2006/relationships/slide" Target="/ppt/slides/slide2.xml" Id="Rb628e66199ef4e5a" /><Relationship Type="http://schemas.openxmlformats.org/officeDocument/2006/relationships/slide" Target="/ppt/slides/slide3.xml" Id="R1ace4d3241e840cd" /><Relationship Type="http://schemas.openxmlformats.org/officeDocument/2006/relationships/slide" Target="/ppt/slides/slide4.xml" Id="Rb0298a0bd0184cb4" /><Relationship Type="http://schemas.openxmlformats.org/officeDocument/2006/relationships/slide" Target="/ppt/slides/slide5.xml" Id="Rffe1644644904016" /><Relationship Type="http://schemas.openxmlformats.org/officeDocument/2006/relationships/slide" Target="/ppt/slides/slide6.xml" Id="Rc3d775d03d6d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72469927e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ec6adc3940ea" /><Relationship Type="http://schemas.openxmlformats.org/officeDocument/2006/relationships/theme" Target="/ppt/slideMasters/theme/theme1.xml" Id="R633b48afefc8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6ec6adc39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55d370ab1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4fd8f0de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d5a7a992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e867f591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de382bbc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342e8ea8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