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69661db60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9f80c159a4961"/>
  </p:sldMasterIdLst>
  <p:sldIdLst>
    <p:sldId xmlns:r="http://schemas.openxmlformats.org/officeDocument/2006/relationships" id="256" r:id="R2ff50424c36b4e0f"/>
    <p:sldId xmlns:r="http://schemas.openxmlformats.org/officeDocument/2006/relationships" id="257" r:id="R39e0db0b1de5410f"/>
    <p:sldId xmlns:r="http://schemas.openxmlformats.org/officeDocument/2006/relationships" id="258" r:id="Rebfa17259d004bd7"/>
    <p:sldId xmlns:r="http://schemas.openxmlformats.org/officeDocument/2006/relationships" id="259" r:id="R3280d8422bd64e77"/>
    <p:sldId xmlns:r="http://schemas.openxmlformats.org/officeDocument/2006/relationships" id="260" r:id="R8fd8dd02c0d0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9f80c159a4961" /><Relationship Type="http://schemas.openxmlformats.org/officeDocument/2006/relationships/slide" Target="/ppt/slides/slide1.xml" Id="R2ff50424c36b4e0f" /><Relationship Type="http://schemas.openxmlformats.org/officeDocument/2006/relationships/slide" Target="/ppt/slides/slide2.xml" Id="R39e0db0b1de5410f" /><Relationship Type="http://schemas.openxmlformats.org/officeDocument/2006/relationships/slide" Target="/ppt/slides/slide3.xml" Id="Rebfa17259d004bd7" /><Relationship Type="http://schemas.openxmlformats.org/officeDocument/2006/relationships/slide" Target="/ppt/slides/slide4.xml" Id="R3280d8422bd64e77" /><Relationship Type="http://schemas.openxmlformats.org/officeDocument/2006/relationships/slide" Target="/ppt/slides/slide5.xml" Id="R8fd8dd02c0d0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37959fe68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a0e815cd84da2" /><Relationship Type="http://schemas.openxmlformats.org/officeDocument/2006/relationships/theme" Target="/ppt/slideMasters/theme/theme1.xml" Id="R5a78b39bffbc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a0e815cd84d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cb5cdf40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2ca9eb340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d576b85e1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5b55a0e9d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95c2be24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VERKSTEDSPERSONALETS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VERKSTEDSPERSONALETS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jonas.hellesen@euromaint.com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997 158 407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