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514c6754f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94dd349994b0c"/>
  </p:sldMasterIdLst>
  <p:sldIdLst>
    <p:sldId xmlns:r="http://schemas.openxmlformats.org/officeDocument/2006/relationships" id="256" r:id="R988f7466cfa9444e"/>
    <p:sldId xmlns:r="http://schemas.openxmlformats.org/officeDocument/2006/relationships" id="257" r:id="Rd2c60631663d4069"/>
    <p:sldId xmlns:r="http://schemas.openxmlformats.org/officeDocument/2006/relationships" id="258" r:id="R7880c323eb384f78"/>
    <p:sldId xmlns:r="http://schemas.openxmlformats.org/officeDocument/2006/relationships" id="259" r:id="R6fa4da92166c493f"/>
    <p:sldId xmlns:r="http://schemas.openxmlformats.org/officeDocument/2006/relationships" id="260" r:id="R0eaed89649674608"/>
    <p:sldId xmlns:r="http://schemas.openxmlformats.org/officeDocument/2006/relationships" id="261" r:id="Rb5678446fde849bc"/>
    <p:sldId xmlns:r="http://schemas.openxmlformats.org/officeDocument/2006/relationships" id="262" r:id="R0f1d7f0a327d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94dd349994b0c" /><Relationship Type="http://schemas.openxmlformats.org/officeDocument/2006/relationships/slide" Target="/ppt/slides/slide1.xml" Id="R988f7466cfa9444e" /><Relationship Type="http://schemas.openxmlformats.org/officeDocument/2006/relationships/slide" Target="/ppt/slides/slide2.xml" Id="Rd2c60631663d4069" /><Relationship Type="http://schemas.openxmlformats.org/officeDocument/2006/relationships/slide" Target="/ppt/slides/slide3.xml" Id="R7880c323eb384f78" /><Relationship Type="http://schemas.openxmlformats.org/officeDocument/2006/relationships/slide" Target="/ppt/slides/slide4.xml" Id="R6fa4da92166c493f" /><Relationship Type="http://schemas.openxmlformats.org/officeDocument/2006/relationships/slide" Target="/ppt/slides/slide5.xml" Id="R0eaed89649674608" /><Relationship Type="http://schemas.openxmlformats.org/officeDocument/2006/relationships/slide" Target="/ppt/slides/slide6.xml" Id="Rb5678446fde849bc" /><Relationship Type="http://schemas.openxmlformats.org/officeDocument/2006/relationships/slide" Target="/ppt/slides/slide7.xml" Id="R0f1d7f0a327d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186e902f4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be63a6644362" /><Relationship Type="http://schemas.openxmlformats.org/officeDocument/2006/relationships/theme" Target="/ppt/slideMasters/theme/theme1.xml" Id="R0c191dc7aeb8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dbe63a664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1feb4ba7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6ddc4a27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e828df6f0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8516e00f8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9ba4a12d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81d759bb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0263a253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