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be012a072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68061088e46cf"/>
  </p:sldMasterIdLst>
  <p:sldIdLst>
    <p:sldId xmlns:r="http://schemas.openxmlformats.org/officeDocument/2006/relationships" id="256" r:id="Rb9dffd8a29954207"/>
    <p:sldId xmlns:r="http://schemas.openxmlformats.org/officeDocument/2006/relationships" id="257" r:id="R01a789d548ff4793"/>
    <p:sldId xmlns:r="http://schemas.openxmlformats.org/officeDocument/2006/relationships" id="258" r:id="R2502366268bb4219"/>
    <p:sldId xmlns:r="http://schemas.openxmlformats.org/officeDocument/2006/relationships" id="259" r:id="Ra3c51f578c5540e1"/>
    <p:sldId xmlns:r="http://schemas.openxmlformats.org/officeDocument/2006/relationships" id="260" r:id="R42f2b136fc614575"/>
    <p:sldId xmlns:r="http://schemas.openxmlformats.org/officeDocument/2006/relationships" id="261" r:id="Re50eedac8b744beb"/>
    <p:sldId xmlns:r="http://schemas.openxmlformats.org/officeDocument/2006/relationships" id="262" r:id="Re78e81308ce8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68061088e46cf" /><Relationship Type="http://schemas.openxmlformats.org/officeDocument/2006/relationships/slide" Target="/ppt/slides/slide1.xml" Id="Rb9dffd8a29954207" /><Relationship Type="http://schemas.openxmlformats.org/officeDocument/2006/relationships/slide" Target="/ppt/slides/slide2.xml" Id="R01a789d548ff4793" /><Relationship Type="http://schemas.openxmlformats.org/officeDocument/2006/relationships/slide" Target="/ppt/slides/slide3.xml" Id="R2502366268bb4219" /><Relationship Type="http://schemas.openxmlformats.org/officeDocument/2006/relationships/slide" Target="/ppt/slides/slide4.xml" Id="Ra3c51f578c5540e1" /><Relationship Type="http://schemas.openxmlformats.org/officeDocument/2006/relationships/slide" Target="/ppt/slides/slide5.xml" Id="R42f2b136fc614575" /><Relationship Type="http://schemas.openxmlformats.org/officeDocument/2006/relationships/slide" Target="/ppt/slides/slide6.xml" Id="Re50eedac8b744beb" /><Relationship Type="http://schemas.openxmlformats.org/officeDocument/2006/relationships/slide" Target="/ppt/slides/slide7.xml" Id="Re78e81308ce8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2473b48df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6463ea9e84031" /><Relationship Type="http://schemas.openxmlformats.org/officeDocument/2006/relationships/theme" Target="/ppt/slideMasters/theme/theme1.xml" Id="Rafcf5d1c0ccd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6463ea9e8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7cf1dbe5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9234811a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c35ac36c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cec2782b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c8dac13d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d59bbfbd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a19a21b4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