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e828ca5e9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94f1d56d949a6"/>
  </p:sldMasterIdLst>
  <p:sldIdLst>
    <p:sldId xmlns:r="http://schemas.openxmlformats.org/officeDocument/2006/relationships" id="256" r:id="R93d06b49bb5f4338"/>
    <p:sldId xmlns:r="http://schemas.openxmlformats.org/officeDocument/2006/relationships" id="257" r:id="Rbee13caf17a948bf"/>
    <p:sldId xmlns:r="http://schemas.openxmlformats.org/officeDocument/2006/relationships" id="258" r:id="R2a3442556a5a4160"/>
    <p:sldId xmlns:r="http://schemas.openxmlformats.org/officeDocument/2006/relationships" id="259" r:id="Rfebf04d4b21b4867"/>
    <p:sldId xmlns:r="http://schemas.openxmlformats.org/officeDocument/2006/relationships" id="260" r:id="Ra7e73b433647490b"/>
    <p:sldId xmlns:r="http://schemas.openxmlformats.org/officeDocument/2006/relationships" id="261" r:id="R71296d0137094fc6"/>
    <p:sldId xmlns:r="http://schemas.openxmlformats.org/officeDocument/2006/relationships" id="262" r:id="R523dda5d8099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94f1d56d949a6" /><Relationship Type="http://schemas.openxmlformats.org/officeDocument/2006/relationships/slide" Target="/ppt/slides/slide1.xml" Id="R93d06b49bb5f4338" /><Relationship Type="http://schemas.openxmlformats.org/officeDocument/2006/relationships/slide" Target="/ppt/slides/slide2.xml" Id="Rbee13caf17a948bf" /><Relationship Type="http://schemas.openxmlformats.org/officeDocument/2006/relationships/slide" Target="/ppt/slides/slide3.xml" Id="R2a3442556a5a4160" /><Relationship Type="http://schemas.openxmlformats.org/officeDocument/2006/relationships/slide" Target="/ppt/slides/slide4.xml" Id="Rfebf04d4b21b4867" /><Relationship Type="http://schemas.openxmlformats.org/officeDocument/2006/relationships/slide" Target="/ppt/slides/slide5.xml" Id="Ra7e73b433647490b" /><Relationship Type="http://schemas.openxmlformats.org/officeDocument/2006/relationships/slide" Target="/ppt/slides/slide6.xml" Id="R71296d0137094fc6" /><Relationship Type="http://schemas.openxmlformats.org/officeDocument/2006/relationships/slide" Target="/ppt/slides/slide7.xml" Id="R523dda5d8099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5d2732e56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200b331f74911" /><Relationship Type="http://schemas.openxmlformats.org/officeDocument/2006/relationships/theme" Target="/ppt/slideMasters/theme/theme1.xml" Id="R7007deccdcd1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200b331f7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ae705d3b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91ec7d416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370ac6f7d4e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571e75608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bccbf6c6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b23e194f2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a9517c75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