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af46054e5643c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4340afa4cec41ed"/>
  </p:sldMasterIdLst>
  <p:sldIdLst>
    <p:sldId xmlns:r="http://schemas.openxmlformats.org/officeDocument/2006/relationships" id="256" r:id="R1ee48901895548a7"/>
    <p:sldId xmlns:r="http://schemas.openxmlformats.org/officeDocument/2006/relationships" id="257" r:id="Rba678e8f9a0040da"/>
    <p:sldId xmlns:r="http://schemas.openxmlformats.org/officeDocument/2006/relationships" id="258" r:id="R2cb0b3f9009b45da"/>
    <p:sldId xmlns:r="http://schemas.openxmlformats.org/officeDocument/2006/relationships" id="259" r:id="R5db332b7b1e54c7f"/>
    <p:sldId xmlns:r="http://schemas.openxmlformats.org/officeDocument/2006/relationships" id="260" r:id="R74e72be8ab6a41eb"/>
    <p:sldId xmlns:r="http://schemas.openxmlformats.org/officeDocument/2006/relationships" id="261" r:id="Ref1bc1fa2daa41d2"/>
    <p:sldId xmlns:r="http://schemas.openxmlformats.org/officeDocument/2006/relationships" id="262" r:id="R9da26942bf9541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340afa4cec41ed" /><Relationship Type="http://schemas.openxmlformats.org/officeDocument/2006/relationships/slide" Target="/ppt/slides/slide1.xml" Id="R1ee48901895548a7" /><Relationship Type="http://schemas.openxmlformats.org/officeDocument/2006/relationships/slide" Target="/ppt/slides/slide2.xml" Id="Rba678e8f9a0040da" /><Relationship Type="http://schemas.openxmlformats.org/officeDocument/2006/relationships/slide" Target="/ppt/slides/slide3.xml" Id="R2cb0b3f9009b45da" /><Relationship Type="http://schemas.openxmlformats.org/officeDocument/2006/relationships/slide" Target="/ppt/slides/slide4.xml" Id="R5db332b7b1e54c7f" /><Relationship Type="http://schemas.openxmlformats.org/officeDocument/2006/relationships/slide" Target="/ppt/slides/slide5.xml" Id="R74e72be8ab6a41eb" /><Relationship Type="http://schemas.openxmlformats.org/officeDocument/2006/relationships/slide" Target="/ppt/slides/slide6.xml" Id="Ref1bc1fa2daa41d2" /><Relationship Type="http://schemas.openxmlformats.org/officeDocument/2006/relationships/slide" Target="/ppt/slides/slide7.xml" Id="R9da26942bf9541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145b6ea12d47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5c99ea122c4be4" /><Relationship Type="http://schemas.openxmlformats.org/officeDocument/2006/relationships/theme" Target="/ppt/slideMasters/theme/theme1.xml" Id="Rb7dc9b8dbe6244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5c99ea122c4be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d23c7d32e4c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30d21c8603457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fe83cd00d49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c9f8b60b44c9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8396cef124f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cdf24420a44f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2ebc7cc9e42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MIDTTEIGEN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MIDTTEIGEN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MIDTTEIGEN AS ble etablert [år] og holder til i Bjoa.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MIDTTEIGEN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MIDTTEIGEN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MIDTTEIGEN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556 511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2 077 317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2 340 475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MIDTTEIGEN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HALVORSEN IVAR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MIDTTEIGEN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Vikevegen 2373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5584 Bjoa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ivarhalvorsen65@gmail.com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997 186 427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MIDTTEIGEN AS</a:t>
            </a:r>
          </a:p>
        </p:txBody>
      </p:sp>
    </p:spTree>
  </p:cSld>
  <p:clrMapOvr>
    <a:masterClrMapping xmlns:a="http://schemas.openxmlformats.org/drawingml/2006/main"/>
  </p:clrMapOvr>
</p:sld>
</file>