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077374e81d4f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b734fe9b5749b2"/>
  </p:sldMasterIdLst>
  <p:sldIdLst>
    <p:sldId xmlns:r="http://schemas.openxmlformats.org/officeDocument/2006/relationships" id="256" r:id="R7f33cf885a3a43d9"/>
    <p:sldId xmlns:r="http://schemas.openxmlformats.org/officeDocument/2006/relationships" id="257" r:id="R37469fb59dd040ae"/>
    <p:sldId xmlns:r="http://schemas.openxmlformats.org/officeDocument/2006/relationships" id="258" r:id="R6d0c4723026b4e68"/>
    <p:sldId xmlns:r="http://schemas.openxmlformats.org/officeDocument/2006/relationships" id="259" r:id="Rde1b5a47a96d4fb4"/>
    <p:sldId xmlns:r="http://schemas.openxmlformats.org/officeDocument/2006/relationships" id="260" r:id="R30006044f48d4367"/>
    <p:sldId xmlns:r="http://schemas.openxmlformats.org/officeDocument/2006/relationships" id="261" r:id="R72613c3cb689429e"/>
    <p:sldId xmlns:r="http://schemas.openxmlformats.org/officeDocument/2006/relationships" id="262" r:id="R062b1d34236348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b734fe9b5749b2" /><Relationship Type="http://schemas.openxmlformats.org/officeDocument/2006/relationships/slide" Target="/ppt/slides/slide1.xml" Id="R7f33cf885a3a43d9" /><Relationship Type="http://schemas.openxmlformats.org/officeDocument/2006/relationships/slide" Target="/ppt/slides/slide2.xml" Id="R37469fb59dd040ae" /><Relationship Type="http://schemas.openxmlformats.org/officeDocument/2006/relationships/slide" Target="/ppt/slides/slide3.xml" Id="R6d0c4723026b4e68" /><Relationship Type="http://schemas.openxmlformats.org/officeDocument/2006/relationships/slide" Target="/ppt/slides/slide4.xml" Id="Rde1b5a47a96d4fb4" /><Relationship Type="http://schemas.openxmlformats.org/officeDocument/2006/relationships/slide" Target="/ppt/slides/slide5.xml" Id="R30006044f48d4367" /><Relationship Type="http://schemas.openxmlformats.org/officeDocument/2006/relationships/slide" Target="/ppt/slides/slide6.xml" Id="R72613c3cb689429e" /><Relationship Type="http://schemas.openxmlformats.org/officeDocument/2006/relationships/slide" Target="/ppt/slides/slide7.xml" Id="R062b1d34236348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5dee89761046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bb16e00b541b0" /><Relationship Type="http://schemas.openxmlformats.org/officeDocument/2006/relationships/theme" Target="/ppt/slideMasters/theme/theme1.xml" Id="Rf06dd08fe4c8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bbb16e00b5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ba854b71b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521ddf63741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8da80960c4c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79f3ecec6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daa027cb24f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039770e0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272852aae47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395 194 477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396 729 451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