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06f06a88d49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555c31e544686"/>
  </p:sldMasterIdLst>
  <p:sldIdLst>
    <p:sldId xmlns:r="http://schemas.openxmlformats.org/officeDocument/2006/relationships" id="256" r:id="Rb7470aaa96324a05"/>
    <p:sldId xmlns:r="http://schemas.openxmlformats.org/officeDocument/2006/relationships" id="257" r:id="Ra12bcd113ef843aa"/>
    <p:sldId xmlns:r="http://schemas.openxmlformats.org/officeDocument/2006/relationships" id="258" r:id="R89698b5fd4ce4aef"/>
    <p:sldId xmlns:r="http://schemas.openxmlformats.org/officeDocument/2006/relationships" id="259" r:id="Ref7e2de20f09478c"/>
    <p:sldId xmlns:r="http://schemas.openxmlformats.org/officeDocument/2006/relationships" id="260" r:id="Rdb254f176bd94c12"/>
    <p:sldId xmlns:r="http://schemas.openxmlformats.org/officeDocument/2006/relationships" id="261" r:id="R0714b10ae71347c1"/>
    <p:sldId xmlns:r="http://schemas.openxmlformats.org/officeDocument/2006/relationships" id="262" r:id="R4b6689bbff4d43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555c31e544686" /><Relationship Type="http://schemas.openxmlformats.org/officeDocument/2006/relationships/slide" Target="/ppt/slides/slide1.xml" Id="Rb7470aaa96324a05" /><Relationship Type="http://schemas.openxmlformats.org/officeDocument/2006/relationships/slide" Target="/ppt/slides/slide2.xml" Id="Ra12bcd113ef843aa" /><Relationship Type="http://schemas.openxmlformats.org/officeDocument/2006/relationships/slide" Target="/ppt/slides/slide3.xml" Id="R89698b5fd4ce4aef" /><Relationship Type="http://schemas.openxmlformats.org/officeDocument/2006/relationships/slide" Target="/ppt/slides/slide4.xml" Id="Ref7e2de20f09478c" /><Relationship Type="http://schemas.openxmlformats.org/officeDocument/2006/relationships/slide" Target="/ppt/slides/slide5.xml" Id="Rdb254f176bd94c12" /><Relationship Type="http://schemas.openxmlformats.org/officeDocument/2006/relationships/slide" Target="/ppt/slides/slide6.xml" Id="R0714b10ae71347c1" /><Relationship Type="http://schemas.openxmlformats.org/officeDocument/2006/relationships/slide" Target="/ppt/slides/slide7.xml" Id="R4b6689bbff4d43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50f360f754e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25bc402c34905" /><Relationship Type="http://schemas.openxmlformats.org/officeDocument/2006/relationships/theme" Target="/ppt/slideMasters/theme/theme1.xml" Id="Rf83dce978a3b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d25bc402c349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6e5e1bfbb4f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f278714ba48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f0d1f1ebe4e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66e9fbba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705449b7947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9452b6a0540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58e5c44e5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GROUP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1 369 924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SECUNDUS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SMM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TVEDT HOLDING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997 210 484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GROUP AS</a:t>
            </a:r>
          </a:p>
        </p:txBody>
      </p:sp>
    </p:spTree>
  </p:cSld>
  <p:clrMapOvr>
    <a:masterClrMapping xmlns:a="http://schemas.openxmlformats.org/drawingml/2006/main"/>
  </p:clrMapOvr>
</p:sld>
</file>