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e311cb300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18c6c4388462d"/>
  </p:sldMasterIdLst>
  <p:sldIdLst>
    <p:sldId xmlns:r="http://schemas.openxmlformats.org/officeDocument/2006/relationships" id="256" r:id="Rf7092af0df6b4971"/>
    <p:sldId xmlns:r="http://schemas.openxmlformats.org/officeDocument/2006/relationships" id="257" r:id="Rbec228c8d6ee4d9b"/>
    <p:sldId xmlns:r="http://schemas.openxmlformats.org/officeDocument/2006/relationships" id="258" r:id="Ra18c58d7efe34ac5"/>
    <p:sldId xmlns:r="http://schemas.openxmlformats.org/officeDocument/2006/relationships" id="259" r:id="R74a27012ecc744e2"/>
    <p:sldId xmlns:r="http://schemas.openxmlformats.org/officeDocument/2006/relationships" id="260" r:id="R41ea85ec3a5b4351"/>
    <p:sldId xmlns:r="http://schemas.openxmlformats.org/officeDocument/2006/relationships" id="261" r:id="R2cc21e26dada4734"/>
    <p:sldId xmlns:r="http://schemas.openxmlformats.org/officeDocument/2006/relationships" id="262" r:id="Rf9f6adc476af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18c6c4388462d" /><Relationship Type="http://schemas.openxmlformats.org/officeDocument/2006/relationships/slide" Target="/ppt/slides/slide1.xml" Id="Rf7092af0df6b4971" /><Relationship Type="http://schemas.openxmlformats.org/officeDocument/2006/relationships/slide" Target="/ppt/slides/slide2.xml" Id="Rbec228c8d6ee4d9b" /><Relationship Type="http://schemas.openxmlformats.org/officeDocument/2006/relationships/slide" Target="/ppt/slides/slide3.xml" Id="Ra18c58d7efe34ac5" /><Relationship Type="http://schemas.openxmlformats.org/officeDocument/2006/relationships/slide" Target="/ppt/slides/slide4.xml" Id="R74a27012ecc744e2" /><Relationship Type="http://schemas.openxmlformats.org/officeDocument/2006/relationships/slide" Target="/ppt/slides/slide5.xml" Id="R41ea85ec3a5b4351" /><Relationship Type="http://schemas.openxmlformats.org/officeDocument/2006/relationships/slide" Target="/ppt/slides/slide6.xml" Id="R2cc21e26dada4734" /><Relationship Type="http://schemas.openxmlformats.org/officeDocument/2006/relationships/slide" Target="/ppt/slides/slide7.xml" Id="Rf9f6adc476af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f9a637d85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a25055734d7e" /><Relationship Type="http://schemas.openxmlformats.org/officeDocument/2006/relationships/theme" Target="/ppt/slideMasters/theme/theme1.xml" Id="Rdf111cc20859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3a2505573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475f11b3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7f86c4f5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9775fc79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177234749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a9346342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71ac6e24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fdfd0ffe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2 074 085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stein-inge@fortunaregnskap.no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997 233 131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