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04f606163d40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1371059c094c8c"/>
  </p:sldMasterIdLst>
  <p:sldIdLst>
    <p:sldId xmlns:r="http://schemas.openxmlformats.org/officeDocument/2006/relationships" id="256" r:id="R93d282b778f04f40"/>
    <p:sldId xmlns:r="http://schemas.openxmlformats.org/officeDocument/2006/relationships" id="257" r:id="Rae66aa40086b4520"/>
    <p:sldId xmlns:r="http://schemas.openxmlformats.org/officeDocument/2006/relationships" id="258" r:id="R52fdb540d7254df4"/>
    <p:sldId xmlns:r="http://schemas.openxmlformats.org/officeDocument/2006/relationships" id="259" r:id="R9366d22720e34b19"/>
    <p:sldId xmlns:r="http://schemas.openxmlformats.org/officeDocument/2006/relationships" id="260" r:id="R0570c14f2ef14cb5"/>
    <p:sldId xmlns:r="http://schemas.openxmlformats.org/officeDocument/2006/relationships" id="261" r:id="Rfcca277ea1264478"/>
    <p:sldId xmlns:r="http://schemas.openxmlformats.org/officeDocument/2006/relationships" id="262" r:id="R2d59d8bbb0d04a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1371059c094c8c" /><Relationship Type="http://schemas.openxmlformats.org/officeDocument/2006/relationships/slide" Target="/ppt/slides/slide1.xml" Id="R93d282b778f04f40" /><Relationship Type="http://schemas.openxmlformats.org/officeDocument/2006/relationships/slide" Target="/ppt/slides/slide2.xml" Id="Rae66aa40086b4520" /><Relationship Type="http://schemas.openxmlformats.org/officeDocument/2006/relationships/slide" Target="/ppt/slides/slide3.xml" Id="R52fdb540d7254df4" /><Relationship Type="http://schemas.openxmlformats.org/officeDocument/2006/relationships/slide" Target="/ppt/slides/slide4.xml" Id="R9366d22720e34b19" /><Relationship Type="http://schemas.openxmlformats.org/officeDocument/2006/relationships/slide" Target="/ppt/slides/slide5.xml" Id="R0570c14f2ef14cb5" /><Relationship Type="http://schemas.openxmlformats.org/officeDocument/2006/relationships/slide" Target="/ppt/slides/slide6.xml" Id="Rfcca277ea1264478" /><Relationship Type="http://schemas.openxmlformats.org/officeDocument/2006/relationships/slide" Target="/ppt/slides/slide7.xml" Id="R2d59d8bbb0d04a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7fe9b0aee43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4e7b5db4b42ec" /><Relationship Type="http://schemas.openxmlformats.org/officeDocument/2006/relationships/theme" Target="/ppt/slideMasters/theme/theme1.xml" Id="Ra37dd503523c4b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a4e7b5db4b42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19f7767c34a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94fcb76d64b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6894bde5b43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7efe8265b43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c4170f8444a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6502f28f447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97b05eaf74e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SVENDSENGRUPPEN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1 516 205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−5 549 260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13 148 306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49 605 708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BERNT OVE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DANIEL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JAN HENRIK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JARL OVE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Heiseldalsvegen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4706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997 243 595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