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11c0793ed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aea1b9859545f9"/>
  </p:sldMasterIdLst>
  <p:sldIdLst>
    <p:sldId xmlns:r="http://schemas.openxmlformats.org/officeDocument/2006/relationships" id="256" r:id="R1003388a26aa49b6"/>
    <p:sldId xmlns:r="http://schemas.openxmlformats.org/officeDocument/2006/relationships" id="257" r:id="R7f942e84670f45bf"/>
    <p:sldId xmlns:r="http://schemas.openxmlformats.org/officeDocument/2006/relationships" id="258" r:id="R71f9bde576d348c6"/>
    <p:sldId xmlns:r="http://schemas.openxmlformats.org/officeDocument/2006/relationships" id="259" r:id="R542e11068fd74b31"/>
    <p:sldId xmlns:r="http://schemas.openxmlformats.org/officeDocument/2006/relationships" id="260" r:id="R12f8f07b97c242b2"/>
    <p:sldId xmlns:r="http://schemas.openxmlformats.org/officeDocument/2006/relationships" id="261" r:id="Rf77feeaebc2e4a6d"/>
    <p:sldId xmlns:r="http://schemas.openxmlformats.org/officeDocument/2006/relationships" id="262" r:id="Rdb6608ccf58c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ea1b9859545f9" /><Relationship Type="http://schemas.openxmlformats.org/officeDocument/2006/relationships/slide" Target="/ppt/slides/slide1.xml" Id="R1003388a26aa49b6" /><Relationship Type="http://schemas.openxmlformats.org/officeDocument/2006/relationships/slide" Target="/ppt/slides/slide2.xml" Id="R7f942e84670f45bf" /><Relationship Type="http://schemas.openxmlformats.org/officeDocument/2006/relationships/slide" Target="/ppt/slides/slide3.xml" Id="R71f9bde576d348c6" /><Relationship Type="http://schemas.openxmlformats.org/officeDocument/2006/relationships/slide" Target="/ppt/slides/slide4.xml" Id="R542e11068fd74b31" /><Relationship Type="http://schemas.openxmlformats.org/officeDocument/2006/relationships/slide" Target="/ppt/slides/slide5.xml" Id="R12f8f07b97c242b2" /><Relationship Type="http://schemas.openxmlformats.org/officeDocument/2006/relationships/slide" Target="/ppt/slides/slide6.xml" Id="Rf77feeaebc2e4a6d" /><Relationship Type="http://schemas.openxmlformats.org/officeDocument/2006/relationships/slide" Target="/ppt/slides/slide7.xml" Id="Rdb6608ccf58c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69e24be5a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36780e81a4cdc" /><Relationship Type="http://schemas.openxmlformats.org/officeDocument/2006/relationships/theme" Target="/ppt/slideMasters/theme/theme1.xml" Id="R13155658621e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36780e81a4c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8ab2d0300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ffe77e0914c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d35838b7c48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a74a3f67f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0adfdc995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8fff731414a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d859ee16a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SVENDSEN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SVENDSEN INVEST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7 180 464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51 753 758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70 688 197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SVENDSENGRUPPEN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Heiseldalsvegen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4706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997 256 166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