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61a29782a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386e1593c4e47"/>
  </p:sldMasterIdLst>
  <p:sldIdLst>
    <p:sldId xmlns:r="http://schemas.openxmlformats.org/officeDocument/2006/relationships" id="256" r:id="Rcd88c9309c534ea0"/>
    <p:sldId xmlns:r="http://schemas.openxmlformats.org/officeDocument/2006/relationships" id="257" r:id="R6fdfaf32e6c54cf7"/>
    <p:sldId xmlns:r="http://schemas.openxmlformats.org/officeDocument/2006/relationships" id="258" r:id="R70b5ae26765c471b"/>
    <p:sldId xmlns:r="http://schemas.openxmlformats.org/officeDocument/2006/relationships" id="259" r:id="Rdeaccef82b4545fd"/>
    <p:sldId xmlns:r="http://schemas.openxmlformats.org/officeDocument/2006/relationships" id="260" r:id="Rffdd7e67bcdc4bc0"/>
    <p:sldId xmlns:r="http://schemas.openxmlformats.org/officeDocument/2006/relationships" id="261" r:id="Rdf9e0fd386c34cdd"/>
    <p:sldId xmlns:r="http://schemas.openxmlformats.org/officeDocument/2006/relationships" id="262" r:id="Rc61a9c4e307f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386e1593c4e47" /><Relationship Type="http://schemas.openxmlformats.org/officeDocument/2006/relationships/slide" Target="/ppt/slides/slide1.xml" Id="Rcd88c9309c534ea0" /><Relationship Type="http://schemas.openxmlformats.org/officeDocument/2006/relationships/slide" Target="/ppt/slides/slide2.xml" Id="R6fdfaf32e6c54cf7" /><Relationship Type="http://schemas.openxmlformats.org/officeDocument/2006/relationships/slide" Target="/ppt/slides/slide3.xml" Id="R70b5ae26765c471b" /><Relationship Type="http://schemas.openxmlformats.org/officeDocument/2006/relationships/slide" Target="/ppt/slides/slide4.xml" Id="Rdeaccef82b4545fd" /><Relationship Type="http://schemas.openxmlformats.org/officeDocument/2006/relationships/slide" Target="/ppt/slides/slide5.xml" Id="Rffdd7e67bcdc4bc0" /><Relationship Type="http://schemas.openxmlformats.org/officeDocument/2006/relationships/slide" Target="/ppt/slides/slide6.xml" Id="Rdf9e0fd386c34cdd" /><Relationship Type="http://schemas.openxmlformats.org/officeDocument/2006/relationships/slide" Target="/ppt/slides/slide7.xml" Id="Rc61a9c4e307f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edc75b5b6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a08bf4374dd9" /><Relationship Type="http://schemas.openxmlformats.org/officeDocument/2006/relationships/theme" Target="/ppt/slideMasters/theme/theme1.xml" Id="R8d79f988b9c8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7a08bf437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f5b89134c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f1115bd3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2c86f2fb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3a79b258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0af10f53f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7f1e5402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af664350144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