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35f214efb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c340cc2dfb46d3"/>
  </p:sldMasterIdLst>
  <p:sldIdLst>
    <p:sldId xmlns:r="http://schemas.openxmlformats.org/officeDocument/2006/relationships" id="256" r:id="R454ce560bf6b4d19"/>
    <p:sldId xmlns:r="http://schemas.openxmlformats.org/officeDocument/2006/relationships" id="257" r:id="R138b07e5b45740ce"/>
    <p:sldId xmlns:r="http://schemas.openxmlformats.org/officeDocument/2006/relationships" id="258" r:id="Ra16f29e850a54334"/>
    <p:sldId xmlns:r="http://schemas.openxmlformats.org/officeDocument/2006/relationships" id="259" r:id="Rd948eeead1c443de"/>
    <p:sldId xmlns:r="http://schemas.openxmlformats.org/officeDocument/2006/relationships" id="260" r:id="R4db5de71344241b0"/>
    <p:sldId xmlns:r="http://schemas.openxmlformats.org/officeDocument/2006/relationships" id="261" r:id="R61202fb345ca49da"/>
    <p:sldId xmlns:r="http://schemas.openxmlformats.org/officeDocument/2006/relationships" id="262" r:id="R35339eec3b7f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340cc2dfb46d3" /><Relationship Type="http://schemas.openxmlformats.org/officeDocument/2006/relationships/slide" Target="/ppt/slides/slide1.xml" Id="R454ce560bf6b4d19" /><Relationship Type="http://schemas.openxmlformats.org/officeDocument/2006/relationships/slide" Target="/ppt/slides/slide2.xml" Id="R138b07e5b45740ce" /><Relationship Type="http://schemas.openxmlformats.org/officeDocument/2006/relationships/slide" Target="/ppt/slides/slide3.xml" Id="Ra16f29e850a54334" /><Relationship Type="http://schemas.openxmlformats.org/officeDocument/2006/relationships/slide" Target="/ppt/slides/slide4.xml" Id="Rd948eeead1c443de" /><Relationship Type="http://schemas.openxmlformats.org/officeDocument/2006/relationships/slide" Target="/ppt/slides/slide5.xml" Id="R4db5de71344241b0" /><Relationship Type="http://schemas.openxmlformats.org/officeDocument/2006/relationships/slide" Target="/ppt/slides/slide6.xml" Id="R61202fb345ca49da" /><Relationship Type="http://schemas.openxmlformats.org/officeDocument/2006/relationships/slide" Target="/ppt/slides/slide7.xml" Id="R35339eec3b7f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6762bdd2c43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6ddeb4bba425b" /><Relationship Type="http://schemas.openxmlformats.org/officeDocument/2006/relationships/theme" Target="/ppt/slideMasters/theme/theme1.xml" Id="Rde42ffc8f14044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6ddeb4bba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4c3d98f804b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cb82ffca648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46979593c46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314b50f8040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d1a0e584a49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9d8e5a0fd4c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ecbf2ee904d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