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4ec563e90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5838fc98324ca5"/>
  </p:sldMasterIdLst>
  <p:sldIdLst>
    <p:sldId xmlns:r="http://schemas.openxmlformats.org/officeDocument/2006/relationships" id="256" r:id="Rd1b35259a4914db6"/>
    <p:sldId xmlns:r="http://schemas.openxmlformats.org/officeDocument/2006/relationships" id="257" r:id="Rcfb0d61649714c19"/>
    <p:sldId xmlns:r="http://schemas.openxmlformats.org/officeDocument/2006/relationships" id="258" r:id="R31b536034f854766"/>
    <p:sldId xmlns:r="http://schemas.openxmlformats.org/officeDocument/2006/relationships" id="259" r:id="R5e7486d6c56a43e4"/>
    <p:sldId xmlns:r="http://schemas.openxmlformats.org/officeDocument/2006/relationships" id="260" r:id="R756130fee5a94ed6"/>
    <p:sldId xmlns:r="http://schemas.openxmlformats.org/officeDocument/2006/relationships" id="261" r:id="R66ba97fc7b5d4f22"/>
    <p:sldId xmlns:r="http://schemas.openxmlformats.org/officeDocument/2006/relationships" id="262" r:id="R320096b3cbcf4f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838fc98324ca5" /><Relationship Type="http://schemas.openxmlformats.org/officeDocument/2006/relationships/slide" Target="/ppt/slides/slide1.xml" Id="Rd1b35259a4914db6" /><Relationship Type="http://schemas.openxmlformats.org/officeDocument/2006/relationships/slide" Target="/ppt/slides/slide2.xml" Id="Rcfb0d61649714c19" /><Relationship Type="http://schemas.openxmlformats.org/officeDocument/2006/relationships/slide" Target="/ppt/slides/slide3.xml" Id="R31b536034f854766" /><Relationship Type="http://schemas.openxmlformats.org/officeDocument/2006/relationships/slide" Target="/ppt/slides/slide4.xml" Id="R5e7486d6c56a43e4" /><Relationship Type="http://schemas.openxmlformats.org/officeDocument/2006/relationships/slide" Target="/ppt/slides/slide5.xml" Id="R756130fee5a94ed6" /><Relationship Type="http://schemas.openxmlformats.org/officeDocument/2006/relationships/slide" Target="/ppt/slides/slide6.xml" Id="R66ba97fc7b5d4f22" /><Relationship Type="http://schemas.openxmlformats.org/officeDocument/2006/relationships/slide" Target="/ppt/slides/slide7.xml" Id="R320096b3cbcf4f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0436ed28249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9985d4aa84071" /><Relationship Type="http://schemas.openxmlformats.org/officeDocument/2006/relationships/theme" Target="/ppt/slideMasters/theme/theme1.xml" Id="R5eba460b0ed1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9985d4aa840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366aa40a94e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8f392bb144b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daa4c6802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6cebdc11f4a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460b8114d49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b4a767df2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794d08dc2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HEINV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HEINV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−312 048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12 987 784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20 978 396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ESPELAND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Agatveien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997 323 211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HEINV AS</a:t>
            </a:r>
          </a:p>
        </p:txBody>
      </p:sp>
    </p:spTree>
  </p:cSld>
  <p:clrMapOvr>
    <a:masterClrMapping xmlns:a="http://schemas.openxmlformats.org/drawingml/2006/main"/>
  </p:clrMapOvr>
</p:sld>
</file>