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d332fcb43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f79436b4d4d4f"/>
  </p:sldMasterIdLst>
  <p:sldIdLst>
    <p:sldId xmlns:r="http://schemas.openxmlformats.org/officeDocument/2006/relationships" id="256" r:id="R3da48dd9fd40479b"/>
    <p:sldId xmlns:r="http://schemas.openxmlformats.org/officeDocument/2006/relationships" id="257" r:id="Rdff4da0b263347b2"/>
    <p:sldId xmlns:r="http://schemas.openxmlformats.org/officeDocument/2006/relationships" id="258" r:id="R21feec9dcad3439d"/>
    <p:sldId xmlns:r="http://schemas.openxmlformats.org/officeDocument/2006/relationships" id="259" r:id="R572e5c55a1924108"/>
    <p:sldId xmlns:r="http://schemas.openxmlformats.org/officeDocument/2006/relationships" id="260" r:id="Raa16f5f064bc41bb"/>
    <p:sldId xmlns:r="http://schemas.openxmlformats.org/officeDocument/2006/relationships" id="261" r:id="R086401ded38d4956"/>
    <p:sldId xmlns:r="http://schemas.openxmlformats.org/officeDocument/2006/relationships" id="262" r:id="R06368f230ab6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f79436b4d4d4f" /><Relationship Type="http://schemas.openxmlformats.org/officeDocument/2006/relationships/slide" Target="/ppt/slides/slide1.xml" Id="R3da48dd9fd40479b" /><Relationship Type="http://schemas.openxmlformats.org/officeDocument/2006/relationships/slide" Target="/ppt/slides/slide2.xml" Id="Rdff4da0b263347b2" /><Relationship Type="http://schemas.openxmlformats.org/officeDocument/2006/relationships/slide" Target="/ppt/slides/slide3.xml" Id="R21feec9dcad3439d" /><Relationship Type="http://schemas.openxmlformats.org/officeDocument/2006/relationships/slide" Target="/ppt/slides/slide4.xml" Id="R572e5c55a1924108" /><Relationship Type="http://schemas.openxmlformats.org/officeDocument/2006/relationships/slide" Target="/ppt/slides/slide5.xml" Id="Raa16f5f064bc41bb" /><Relationship Type="http://schemas.openxmlformats.org/officeDocument/2006/relationships/slide" Target="/ppt/slides/slide6.xml" Id="R086401ded38d4956" /><Relationship Type="http://schemas.openxmlformats.org/officeDocument/2006/relationships/slide" Target="/ppt/slides/slide7.xml" Id="R06368f230ab6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5318ec965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7e36044ad40b9" /><Relationship Type="http://schemas.openxmlformats.org/officeDocument/2006/relationships/theme" Target="/ppt/slideMasters/theme/theme1.xml" Id="R10558355d5c7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7e36044ad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c1ac17f2b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507735bc6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28a8dfc404e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a7f52fff4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e639afc6f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0094c6d76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4ed8f97b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VIVIAN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Kvernhagen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997 331 494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