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3219b70b646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3c904a9f4549e5"/>
  </p:sldMasterIdLst>
  <p:sldIdLst>
    <p:sldId xmlns:r="http://schemas.openxmlformats.org/officeDocument/2006/relationships" id="256" r:id="R6a5383eb02a24169"/>
    <p:sldId xmlns:r="http://schemas.openxmlformats.org/officeDocument/2006/relationships" id="257" r:id="R2e536b55c82e48e5"/>
    <p:sldId xmlns:r="http://schemas.openxmlformats.org/officeDocument/2006/relationships" id="258" r:id="Ra5fc80e00b894418"/>
    <p:sldId xmlns:r="http://schemas.openxmlformats.org/officeDocument/2006/relationships" id="259" r:id="R09c4f8e623874f9c"/>
    <p:sldId xmlns:r="http://schemas.openxmlformats.org/officeDocument/2006/relationships" id="260" r:id="R8d9403a80e534bce"/>
    <p:sldId xmlns:r="http://schemas.openxmlformats.org/officeDocument/2006/relationships" id="261" r:id="Rdc9ba1ec2a4e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c904a9f4549e5" /><Relationship Type="http://schemas.openxmlformats.org/officeDocument/2006/relationships/slide" Target="/ppt/slides/slide1.xml" Id="R6a5383eb02a24169" /><Relationship Type="http://schemas.openxmlformats.org/officeDocument/2006/relationships/slide" Target="/ppt/slides/slide2.xml" Id="R2e536b55c82e48e5" /><Relationship Type="http://schemas.openxmlformats.org/officeDocument/2006/relationships/slide" Target="/ppt/slides/slide3.xml" Id="Ra5fc80e00b894418" /><Relationship Type="http://schemas.openxmlformats.org/officeDocument/2006/relationships/slide" Target="/ppt/slides/slide4.xml" Id="R09c4f8e623874f9c" /><Relationship Type="http://schemas.openxmlformats.org/officeDocument/2006/relationships/slide" Target="/ppt/slides/slide5.xml" Id="R8d9403a80e534bce" /><Relationship Type="http://schemas.openxmlformats.org/officeDocument/2006/relationships/slide" Target="/ppt/slides/slide6.xml" Id="Rdc9ba1ec2a4e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4dae9e79047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4c0ea61e74758" /><Relationship Type="http://schemas.openxmlformats.org/officeDocument/2006/relationships/theme" Target="/ppt/slideMasters/theme/theme1.xml" Id="Rc7471851d92b4c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4c0ea61e7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3ced854af42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372e3e6ac4e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86f83fc1a4a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c0008c93246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8fe6f9ced4d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4b77bdd15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