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d03070d1f146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584d6a44c04625"/>
  </p:sldMasterIdLst>
  <p:sldIdLst>
    <p:sldId xmlns:r="http://schemas.openxmlformats.org/officeDocument/2006/relationships" id="256" r:id="R1bc9f4a8fe714852"/>
    <p:sldId xmlns:r="http://schemas.openxmlformats.org/officeDocument/2006/relationships" id="257" r:id="R014afe4abeea42d8"/>
    <p:sldId xmlns:r="http://schemas.openxmlformats.org/officeDocument/2006/relationships" id="258" r:id="Rc194a0b4dfad49f9"/>
    <p:sldId xmlns:r="http://schemas.openxmlformats.org/officeDocument/2006/relationships" id="259" r:id="Rbc6d2c0c57ae4249"/>
    <p:sldId xmlns:r="http://schemas.openxmlformats.org/officeDocument/2006/relationships" id="260" r:id="R86ed6ad34e6e49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584d6a44c04625" /><Relationship Type="http://schemas.openxmlformats.org/officeDocument/2006/relationships/slide" Target="/ppt/slides/slide1.xml" Id="R1bc9f4a8fe714852" /><Relationship Type="http://schemas.openxmlformats.org/officeDocument/2006/relationships/slide" Target="/ppt/slides/slide2.xml" Id="R014afe4abeea42d8" /><Relationship Type="http://schemas.openxmlformats.org/officeDocument/2006/relationships/slide" Target="/ppt/slides/slide3.xml" Id="Rc194a0b4dfad49f9" /><Relationship Type="http://schemas.openxmlformats.org/officeDocument/2006/relationships/slide" Target="/ppt/slides/slide4.xml" Id="Rbc6d2c0c57ae4249" /><Relationship Type="http://schemas.openxmlformats.org/officeDocument/2006/relationships/slide" Target="/ppt/slides/slide5.xml" Id="R86ed6ad34e6e49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2c5b013d4046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c154f8e2f48d5" /><Relationship Type="http://schemas.openxmlformats.org/officeDocument/2006/relationships/theme" Target="/ppt/slideMasters/theme/theme1.xml" Id="R9d1cac79e8274a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9c154f8e2f48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5cb7389bc4b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22cd3bb9544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d6c4194f94a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5cdc7c6fd45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58e38297347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MOENGÅRDEN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MOENGÅRDEN 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