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026b5a5f6045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690901e4584d33"/>
  </p:sldMasterIdLst>
  <p:sldIdLst>
    <p:sldId xmlns:r="http://schemas.openxmlformats.org/officeDocument/2006/relationships" id="256" r:id="Re1914ed67c994502"/>
    <p:sldId xmlns:r="http://schemas.openxmlformats.org/officeDocument/2006/relationships" id="257" r:id="Rff3ea7e0468646db"/>
    <p:sldId xmlns:r="http://schemas.openxmlformats.org/officeDocument/2006/relationships" id="258" r:id="Rb00f6c3fa9b64f81"/>
    <p:sldId xmlns:r="http://schemas.openxmlformats.org/officeDocument/2006/relationships" id="259" r:id="Rb5f7de7f10b14b3c"/>
    <p:sldId xmlns:r="http://schemas.openxmlformats.org/officeDocument/2006/relationships" id="260" r:id="Rbe87e3fda2b64bea"/>
    <p:sldId xmlns:r="http://schemas.openxmlformats.org/officeDocument/2006/relationships" id="261" r:id="Rc554ab17301b4e01"/>
    <p:sldId xmlns:r="http://schemas.openxmlformats.org/officeDocument/2006/relationships" id="262" r:id="Rffdb24e60c3f47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90901e4584d33" /><Relationship Type="http://schemas.openxmlformats.org/officeDocument/2006/relationships/slide" Target="/ppt/slides/slide1.xml" Id="Re1914ed67c994502" /><Relationship Type="http://schemas.openxmlformats.org/officeDocument/2006/relationships/slide" Target="/ppt/slides/slide2.xml" Id="Rff3ea7e0468646db" /><Relationship Type="http://schemas.openxmlformats.org/officeDocument/2006/relationships/slide" Target="/ppt/slides/slide3.xml" Id="Rb00f6c3fa9b64f81" /><Relationship Type="http://schemas.openxmlformats.org/officeDocument/2006/relationships/slide" Target="/ppt/slides/slide4.xml" Id="Rb5f7de7f10b14b3c" /><Relationship Type="http://schemas.openxmlformats.org/officeDocument/2006/relationships/slide" Target="/ppt/slides/slide5.xml" Id="Rbe87e3fda2b64bea" /><Relationship Type="http://schemas.openxmlformats.org/officeDocument/2006/relationships/slide" Target="/ppt/slides/slide6.xml" Id="Rc554ab17301b4e01" /><Relationship Type="http://schemas.openxmlformats.org/officeDocument/2006/relationships/slide" Target="/ppt/slides/slide7.xml" Id="Rffdb24e60c3f47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fd8dce60644b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c62ed10a84794" /><Relationship Type="http://schemas.openxmlformats.org/officeDocument/2006/relationships/theme" Target="/ppt/slideMasters/theme/theme1.xml" Id="R86c3ff2fb2244a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bc62ed10a847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2cbaf268048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6289b84704f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32cc9910e49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bdb2192ca4e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924e8d2744d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d2ece37044f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2026d9ab34b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ERLAND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15 806 847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15 973 419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 ROY ERLAND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SANDHÅLAND ERLAND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JEANETTE ERLAND ELLEFSEN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ERLAND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997 341 341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ERLAND INVEST AS</a:t>
            </a:r>
          </a:p>
        </p:txBody>
      </p:sp>
    </p:spTree>
  </p:cSld>
  <p:clrMapOvr>
    <a:masterClrMapping xmlns:a="http://schemas.openxmlformats.org/drawingml/2006/main"/>
  </p:clrMapOvr>
</p:sld>
</file>