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d90f153b4146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a16edb46fe464e"/>
  </p:sldMasterIdLst>
  <p:sldIdLst>
    <p:sldId xmlns:r="http://schemas.openxmlformats.org/officeDocument/2006/relationships" id="256" r:id="R93b767e7f7da4217"/>
    <p:sldId xmlns:r="http://schemas.openxmlformats.org/officeDocument/2006/relationships" id="257" r:id="Rb9ae35d787df4640"/>
    <p:sldId xmlns:r="http://schemas.openxmlformats.org/officeDocument/2006/relationships" id="258" r:id="R66d52d95eb6741e4"/>
    <p:sldId xmlns:r="http://schemas.openxmlformats.org/officeDocument/2006/relationships" id="259" r:id="R0eb423dc9bf345a2"/>
    <p:sldId xmlns:r="http://schemas.openxmlformats.org/officeDocument/2006/relationships" id="260" r:id="R33b98fbc43c5436f"/>
    <p:sldId xmlns:r="http://schemas.openxmlformats.org/officeDocument/2006/relationships" id="261" r:id="R90812112610b4888"/>
    <p:sldId xmlns:r="http://schemas.openxmlformats.org/officeDocument/2006/relationships" id="262" r:id="R3d2d1a2f2c124f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a16edb46fe464e" /><Relationship Type="http://schemas.openxmlformats.org/officeDocument/2006/relationships/slide" Target="/ppt/slides/slide1.xml" Id="R93b767e7f7da4217" /><Relationship Type="http://schemas.openxmlformats.org/officeDocument/2006/relationships/slide" Target="/ppt/slides/slide2.xml" Id="Rb9ae35d787df4640" /><Relationship Type="http://schemas.openxmlformats.org/officeDocument/2006/relationships/slide" Target="/ppt/slides/slide3.xml" Id="R66d52d95eb6741e4" /><Relationship Type="http://schemas.openxmlformats.org/officeDocument/2006/relationships/slide" Target="/ppt/slides/slide4.xml" Id="R0eb423dc9bf345a2" /><Relationship Type="http://schemas.openxmlformats.org/officeDocument/2006/relationships/slide" Target="/ppt/slides/slide5.xml" Id="R33b98fbc43c5436f" /><Relationship Type="http://schemas.openxmlformats.org/officeDocument/2006/relationships/slide" Target="/ppt/slides/slide6.xml" Id="R90812112610b4888" /><Relationship Type="http://schemas.openxmlformats.org/officeDocument/2006/relationships/slide" Target="/ppt/slides/slide7.xml" Id="R3d2d1a2f2c124f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539d2666204e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e6b38429c4cff" /><Relationship Type="http://schemas.openxmlformats.org/officeDocument/2006/relationships/theme" Target="/ppt/slideMasters/theme/theme1.xml" Id="R97fa9af7d5a446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6e6b38429c4c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e64a2ab6541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a2242efaf45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2ab50a2d547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92bab812d4b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f23e5003e42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8805d2f9f4f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bc4ddfb564f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DIXON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DIXON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DIXON INVEST AS ble etablert [år] og holder til i Indre Kvarøy.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DIXON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DIXON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DIXON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−449 072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3 969 314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65 403 176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68 033 593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DIXON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STEVEN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DIXON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8743 Indre Kvarøy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09 19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kvarfisk@online.no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997 378 733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DIXON INVEST AS</a:t>
            </a:r>
          </a:p>
        </p:txBody>
      </p:sp>
    </p:spTree>
  </p:cSld>
  <p:clrMapOvr>
    <a:masterClrMapping xmlns:a="http://schemas.openxmlformats.org/drawingml/2006/main"/>
  </p:clrMapOvr>
</p:sld>
</file>