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82863a038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f5917727e4b09"/>
  </p:sldMasterIdLst>
  <p:sldIdLst>
    <p:sldId xmlns:r="http://schemas.openxmlformats.org/officeDocument/2006/relationships" id="256" r:id="R2321d8a668494907"/>
    <p:sldId xmlns:r="http://schemas.openxmlformats.org/officeDocument/2006/relationships" id="257" r:id="Rdea713324f5b494e"/>
    <p:sldId xmlns:r="http://schemas.openxmlformats.org/officeDocument/2006/relationships" id="258" r:id="R88b8fbca6fda460b"/>
    <p:sldId xmlns:r="http://schemas.openxmlformats.org/officeDocument/2006/relationships" id="259" r:id="Rde13629d33384071"/>
    <p:sldId xmlns:r="http://schemas.openxmlformats.org/officeDocument/2006/relationships" id="260" r:id="R969146db22a9457d"/>
    <p:sldId xmlns:r="http://schemas.openxmlformats.org/officeDocument/2006/relationships" id="261" r:id="R443e29352fe44b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f5917727e4b09" /><Relationship Type="http://schemas.openxmlformats.org/officeDocument/2006/relationships/slide" Target="/ppt/slides/slide1.xml" Id="R2321d8a668494907" /><Relationship Type="http://schemas.openxmlformats.org/officeDocument/2006/relationships/slide" Target="/ppt/slides/slide2.xml" Id="Rdea713324f5b494e" /><Relationship Type="http://schemas.openxmlformats.org/officeDocument/2006/relationships/slide" Target="/ppt/slides/slide3.xml" Id="R88b8fbca6fda460b" /><Relationship Type="http://schemas.openxmlformats.org/officeDocument/2006/relationships/slide" Target="/ppt/slides/slide4.xml" Id="Rde13629d33384071" /><Relationship Type="http://schemas.openxmlformats.org/officeDocument/2006/relationships/slide" Target="/ppt/slides/slide5.xml" Id="R969146db22a9457d" /><Relationship Type="http://schemas.openxmlformats.org/officeDocument/2006/relationships/slide" Target="/ppt/slides/slide6.xml" Id="R443e29352fe44b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7f32841b7e44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4102509c46fe" /><Relationship Type="http://schemas.openxmlformats.org/officeDocument/2006/relationships/theme" Target="/ppt/slideMasters/theme/theme1.xml" Id="R65a2fab302b3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24102509c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a30a7edb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c2f3187df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586d798cb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eeb97faa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23f6650e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eb4455674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