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d664b405e341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ba8306190b49df"/>
  </p:sldMasterIdLst>
  <p:sldIdLst>
    <p:sldId xmlns:r="http://schemas.openxmlformats.org/officeDocument/2006/relationships" id="256" r:id="R5855f11613e64610"/>
    <p:sldId xmlns:r="http://schemas.openxmlformats.org/officeDocument/2006/relationships" id="257" r:id="R88c73b93ce7c4284"/>
    <p:sldId xmlns:r="http://schemas.openxmlformats.org/officeDocument/2006/relationships" id="258" r:id="R4d78aeaf5910438e"/>
    <p:sldId xmlns:r="http://schemas.openxmlformats.org/officeDocument/2006/relationships" id="259" r:id="Rae5e1acc4cb744d6"/>
    <p:sldId xmlns:r="http://schemas.openxmlformats.org/officeDocument/2006/relationships" id="260" r:id="Rfb85def283f94ac1"/>
    <p:sldId xmlns:r="http://schemas.openxmlformats.org/officeDocument/2006/relationships" id="261" r:id="R94b7fe1393a447e2"/>
    <p:sldId xmlns:r="http://schemas.openxmlformats.org/officeDocument/2006/relationships" id="262" r:id="Rbdedb17a63df4e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ba8306190b49df" /><Relationship Type="http://schemas.openxmlformats.org/officeDocument/2006/relationships/slide" Target="/ppt/slides/slide1.xml" Id="R5855f11613e64610" /><Relationship Type="http://schemas.openxmlformats.org/officeDocument/2006/relationships/slide" Target="/ppt/slides/slide2.xml" Id="R88c73b93ce7c4284" /><Relationship Type="http://schemas.openxmlformats.org/officeDocument/2006/relationships/slide" Target="/ppt/slides/slide3.xml" Id="R4d78aeaf5910438e" /><Relationship Type="http://schemas.openxmlformats.org/officeDocument/2006/relationships/slide" Target="/ppt/slides/slide4.xml" Id="Rae5e1acc4cb744d6" /><Relationship Type="http://schemas.openxmlformats.org/officeDocument/2006/relationships/slide" Target="/ppt/slides/slide5.xml" Id="Rfb85def283f94ac1" /><Relationship Type="http://schemas.openxmlformats.org/officeDocument/2006/relationships/slide" Target="/ppt/slides/slide6.xml" Id="R94b7fe1393a447e2" /><Relationship Type="http://schemas.openxmlformats.org/officeDocument/2006/relationships/slide" Target="/ppt/slides/slide7.xml" Id="Rbdedb17a63df4e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08ff38ffd49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d62d81b18466b" /><Relationship Type="http://schemas.openxmlformats.org/officeDocument/2006/relationships/theme" Target="/ppt/slideMasters/theme/theme1.xml" Id="Re5c0a4e93c1041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0d62d81b1846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d4eeee27345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79e9c0b1543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4d471060145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c4c8a942c4e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8779849a840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c8973a78b4a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d122c7e3743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