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a01bbe5da14c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e44c38c6df49d4"/>
  </p:sldMasterIdLst>
  <p:sldIdLst>
    <p:sldId xmlns:r="http://schemas.openxmlformats.org/officeDocument/2006/relationships" id="256" r:id="R82fe72ed0ec9434b"/>
    <p:sldId xmlns:r="http://schemas.openxmlformats.org/officeDocument/2006/relationships" id="257" r:id="R4ee55256ca7e4e08"/>
    <p:sldId xmlns:r="http://schemas.openxmlformats.org/officeDocument/2006/relationships" id="258" r:id="R3f2e7b6577a443b3"/>
    <p:sldId xmlns:r="http://schemas.openxmlformats.org/officeDocument/2006/relationships" id="259" r:id="R39e7559806ba4fc8"/>
    <p:sldId xmlns:r="http://schemas.openxmlformats.org/officeDocument/2006/relationships" id="260" r:id="Ra4d64ebc6ae24399"/>
    <p:sldId xmlns:r="http://schemas.openxmlformats.org/officeDocument/2006/relationships" id="261" r:id="Rc7c0612a14ed4adb"/>
    <p:sldId xmlns:r="http://schemas.openxmlformats.org/officeDocument/2006/relationships" id="262" r:id="R6c1075942b2941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44c38c6df49d4" /><Relationship Type="http://schemas.openxmlformats.org/officeDocument/2006/relationships/slide" Target="/ppt/slides/slide1.xml" Id="R82fe72ed0ec9434b" /><Relationship Type="http://schemas.openxmlformats.org/officeDocument/2006/relationships/slide" Target="/ppt/slides/slide2.xml" Id="R4ee55256ca7e4e08" /><Relationship Type="http://schemas.openxmlformats.org/officeDocument/2006/relationships/slide" Target="/ppt/slides/slide3.xml" Id="R3f2e7b6577a443b3" /><Relationship Type="http://schemas.openxmlformats.org/officeDocument/2006/relationships/slide" Target="/ppt/slides/slide4.xml" Id="R39e7559806ba4fc8" /><Relationship Type="http://schemas.openxmlformats.org/officeDocument/2006/relationships/slide" Target="/ppt/slides/slide5.xml" Id="Ra4d64ebc6ae24399" /><Relationship Type="http://schemas.openxmlformats.org/officeDocument/2006/relationships/slide" Target="/ppt/slides/slide6.xml" Id="Rc7c0612a14ed4adb" /><Relationship Type="http://schemas.openxmlformats.org/officeDocument/2006/relationships/slide" Target="/ppt/slides/slide7.xml" Id="R6c1075942b2941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5c7c10db44c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6040f33d74334" /><Relationship Type="http://schemas.openxmlformats.org/officeDocument/2006/relationships/theme" Target="/ppt/slideMasters/theme/theme1.xml" Id="R7ea1450146194f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d6040f33d743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886d85de742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ed5ac5c3946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c911a6eb64b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f8afdce61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bc43dcecc43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47571496247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20355b19045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2 338 330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695 027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1 321 868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RUNE TALLERAAS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Roseby Vest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997 391 470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