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7a68a373545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77eec677a5424a"/>
  </p:sldMasterIdLst>
  <p:sldIdLst>
    <p:sldId xmlns:r="http://schemas.openxmlformats.org/officeDocument/2006/relationships" id="256" r:id="R7d7ca25c0ee3415d"/>
    <p:sldId xmlns:r="http://schemas.openxmlformats.org/officeDocument/2006/relationships" id="257" r:id="Rf6299ffa46814ade"/>
    <p:sldId xmlns:r="http://schemas.openxmlformats.org/officeDocument/2006/relationships" id="258" r:id="Re2cd1b327cdc4860"/>
    <p:sldId xmlns:r="http://schemas.openxmlformats.org/officeDocument/2006/relationships" id="259" r:id="Rf7832ea417384f28"/>
    <p:sldId xmlns:r="http://schemas.openxmlformats.org/officeDocument/2006/relationships" id="260" r:id="R1524d03b51f746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77eec677a5424a" /><Relationship Type="http://schemas.openxmlformats.org/officeDocument/2006/relationships/slide" Target="/ppt/slides/slide1.xml" Id="R7d7ca25c0ee3415d" /><Relationship Type="http://schemas.openxmlformats.org/officeDocument/2006/relationships/slide" Target="/ppt/slides/slide2.xml" Id="Rf6299ffa46814ade" /><Relationship Type="http://schemas.openxmlformats.org/officeDocument/2006/relationships/slide" Target="/ppt/slides/slide3.xml" Id="Re2cd1b327cdc4860" /><Relationship Type="http://schemas.openxmlformats.org/officeDocument/2006/relationships/slide" Target="/ppt/slides/slide4.xml" Id="Rf7832ea417384f28" /><Relationship Type="http://schemas.openxmlformats.org/officeDocument/2006/relationships/slide" Target="/ppt/slides/slide5.xml" Id="R1524d03b51f746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ccd108b21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0be9a6b184446" /><Relationship Type="http://schemas.openxmlformats.org/officeDocument/2006/relationships/theme" Target="/ppt/slideMasters/theme/theme1.xml" Id="R6e9e92a2105c44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90be9a6b18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0e621a0bf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e257f54446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23200e08147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d03be0a2d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8ad64c2e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INDERØY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INDERØY KOMMUNE ble etablert [år] og holder til i Inderøy.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Vennalivegen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7670 Inderøy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12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postmottak@inderoy.kommune.no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www.inderoy.kommune.no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INDERØY KOMMUNE</a:t>
            </a:r>
          </a:p>
        </p:txBody>
      </p:sp>
    </p:spTree>
  </p:cSld>
  <p:clrMapOvr>
    <a:masterClrMapping xmlns:a="http://schemas.openxmlformats.org/drawingml/2006/main"/>
  </p:clrMapOvr>
</p:sld>
</file>